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78" r:id="rId2"/>
  </p:sldMasterIdLst>
  <p:notesMasterIdLst>
    <p:notesMasterId r:id="rId60"/>
  </p:notesMasterIdLst>
  <p:sldIdLst>
    <p:sldId id="256" r:id="rId3"/>
    <p:sldId id="257" r:id="rId4"/>
    <p:sldId id="258" r:id="rId5"/>
    <p:sldId id="259" r:id="rId6"/>
    <p:sldId id="260" r:id="rId7"/>
    <p:sldId id="261" r:id="rId8"/>
    <p:sldId id="262" r:id="rId9"/>
    <p:sldId id="263" r:id="rId10"/>
    <p:sldId id="264" r:id="rId11"/>
    <p:sldId id="265" r:id="rId12"/>
    <p:sldId id="266"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100" b="0" i="0" u="none" strike="noStrike" cap="none"/>
            </a:lvl1pPr>
            <a:lvl2pPr marL="914400" marR="0" lvl="1" indent="-228600" algn="l" rtl="0">
              <a:spcBef>
                <a:spcPts val="0"/>
              </a:spcBef>
              <a:spcAft>
                <a:spcPts val="0"/>
              </a:spcAft>
              <a:buSzPts val="1400"/>
              <a:buNone/>
              <a:defRPr sz="1100" b="0" i="0" u="none" strike="noStrike" cap="none"/>
            </a:lvl2pPr>
            <a:lvl3pPr marL="1371600" marR="0" lvl="2" indent="-228600" algn="l" rtl="0">
              <a:spcBef>
                <a:spcPts val="0"/>
              </a:spcBef>
              <a:spcAft>
                <a:spcPts val="0"/>
              </a:spcAft>
              <a:buSzPts val="1400"/>
              <a:buNone/>
              <a:defRPr sz="1100" b="0" i="0" u="none" strike="noStrike" cap="none"/>
            </a:lvl3pPr>
            <a:lvl4pPr marL="1828800" marR="0" lvl="3" indent="-228600" algn="l" rtl="0">
              <a:spcBef>
                <a:spcPts val="0"/>
              </a:spcBef>
              <a:spcAft>
                <a:spcPts val="0"/>
              </a:spcAft>
              <a:buSzPts val="1400"/>
              <a:buNone/>
              <a:defRPr sz="1100" b="0" i="0" u="none" strike="noStrike" cap="none"/>
            </a:lvl4pPr>
            <a:lvl5pPr marL="2286000" marR="0" lvl="4" indent="-228600" algn="l" rtl="0">
              <a:spcBef>
                <a:spcPts val="0"/>
              </a:spcBef>
              <a:spcAft>
                <a:spcPts val="0"/>
              </a:spcAft>
              <a:buSzPts val="1400"/>
              <a:buNone/>
              <a:defRPr sz="1100" b="0" i="0" u="none" strike="noStrike" cap="none"/>
            </a:lvl5pPr>
            <a:lvl6pPr marL="2743200" marR="0" lvl="5" indent="-228600" algn="l" rtl="0">
              <a:spcBef>
                <a:spcPts val="0"/>
              </a:spcBef>
              <a:spcAft>
                <a:spcPts val="0"/>
              </a:spcAft>
              <a:buSzPts val="1400"/>
              <a:buNone/>
              <a:defRPr sz="1100" b="0" i="0" u="none" strike="noStrike" cap="none"/>
            </a:lvl6pPr>
            <a:lvl7pPr marL="3200400" marR="0" lvl="6" indent="-228600" algn="l" rtl="0">
              <a:spcBef>
                <a:spcPts val="0"/>
              </a:spcBef>
              <a:spcAft>
                <a:spcPts val="0"/>
              </a:spcAft>
              <a:buSzPts val="1400"/>
              <a:buNone/>
              <a:defRPr sz="1100" b="0" i="0" u="none" strike="noStrike" cap="none"/>
            </a:lvl7pPr>
            <a:lvl8pPr marL="3657600" marR="0" lvl="7" indent="-228600" algn="l" rtl="0">
              <a:spcBef>
                <a:spcPts val="0"/>
              </a:spcBef>
              <a:spcAft>
                <a:spcPts val="0"/>
              </a:spcAft>
              <a:buSzPts val="1400"/>
              <a:buNone/>
              <a:defRPr sz="1100" b="0" i="0" u="none" strike="noStrike" cap="none"/>
            </a:lvl8pPr>
            <a:lvl9pPr marL="4114800" marR="0" lvl="8" indent="-228600" algn="l" rtl="0">
              <a:spcBef>
                <a:spcPts val="0"/>
              </a:spcBef>
              <a:spcAft>
                <a:spcPts val="0"/>
              </a:spcAft>
              <a:buSzPts val="1400"/>
              <a:buNone/>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Right now current industry standard is to combine two theories/approaches </a:t>
            </a:r>
            <a:endParaRPr/>
          </a:p>
          <a:p>
            <a:pPr marL="0" marR="0" lvl="0" indent="0" algn="l" rtl="0">
              <a:spcBef>
                <a:spcPts val="0"/>
              </a:spcBef>
              <a:spcAft>
                <a:spcPts val="0"/>
              </a:spcAft>
              <a:buSzPts val="1100"/>
              <a:buFont typeface="Arial"/>
              <a:buNone/>
            </a:pPr>
            <a:r>
              <a:rPr lang="en" sz="1100" b="0" i="0" u="none" strike="noStrike" cap="none"/>
              <a:t>So what do these terms mean? Anyone know?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sz="1100" b="0" i="0" u="none" strike="noStrike" cap="none"/>
              <a:t>1. Content Inventory — Create a spreadsheet or equivalent document containing all the elements you want to include.</a:t>
            </a:r>
            <a:endParaRPr/>
          </a:p>
          <a:p>
            <a:pPr marL="0" marR="0" lvl="0" indent="0" algn="l" rtl="0">
              <a:spcBef>
                <a:spcPts val="0"/>
              </a:spcBef>
              <a:spcAft>
                <a:spcPts val="0"/>
              </a:spcAft>
              <a:buClr>
                <a:schemeClr val="dk1"/>
              </a:buClr>
              <a:buSzPts val="1100"/>
              <a:buFont typeface="Arial"/>
              <a:buNone/>
            </a:pPr>
            <a:endParaRPr sz="1100" b="0" i="0" u="none" strike="noStrike" cap="none"/>
          </a:p>
          <a:p>
            <a:pPr marL="0" marR="0" lvl="0" indent="0" algn="l" rtl="0">
              <a:spcBef>
                <a:spcPts val="0"/>
              </a:spcBef>
              <a:spcAft>
                <a:spcPts val="0"/>
              </a:spcAft>
              <a:buClr>
                <a:schemeClr val="dk1"/>
              </a:buClr>
              <a:buSzPts val="1100"/>
              <a:buFont typeface="Arial"/>
              <a:buNone/>
            </a:pPr>
            <a:r>
              <a:rPr lang="en" sz="1100" b="0" i="0" u="none" strike="noStrike" cap="none"/>
              <a:t>2. Visual Hierarchy — Prioritize the elements in the content inventory and determine how to display the most important elements prominently.</a:t>
            </a:r>
            <a:endParaRPr/>
          </a:p>
          <a:p>
            <a:pPr marL="0" marR="0" lvl="0" indent="0" algn="l" rtl="0">
              <a:spcBef>
                <a:spcPts val="0"/>
              </a:spcBef>
              <a:spcAft>
                <a:spcPts val="0"/>
              </a:spcAft>
              <a:buClr>
                <a:schemeClr val="dk1"/>
              </a:buClr>
              <a:buSzPts val="1100"/>
              <a:buFont typeface="Arial"/>
              <a:buNone/>
            </a:pPr>
            <a:endParaRPr sz="1100" b="0" i="0" u="none" strike="noStrike" cap="none"/>
          </a:p>
          <a:p>
            <a:pPr marL="0" marR="0" lvl="0" indent="0" algn="l" rtl="0">
              <a:spcBef>
                <a:spcPts val="0"/>
              </a:spcBef>
              <a:spcAft>
                <a:spcPts val="0"/>
              </a:spcAft>
              <a:buClr>
                <a:schemeClr val="dk1"/>
              </a:buClr>
              <a:buSzPts val="1100"/>
              <a:buFont typeface="Arial"/>
              <a:buNone/>
            </a:pPr>
            <a:r>
              <a:rPr lang="en" sz="1100" b="0" i="0" u="none" strike="noStrike" cap="none"/>
              <a:t>3. Design with the smallest breakpoints and then scale up — Build the mobile wireframe first, then use that as the model for larger breakpoints. Expand the screen until there’s too much white space</a:t>
            </a:r>
            <a:endParaRPr/>
          </a:p>
          <a:p>
            <a:pPr marL="0" marR="0" lvl="0" indent="0" algn="l" rtl="0">
              <a:spcBef>
                <a:spcPts val="0"/>
              </a:spcBef>
              <a:spcAft>
                <a:spcPts val="0"/>
              </a:spcAft>
              <a:buClr>
                <a:schemeClr val="dk1"/>
              </a:buClr>
              <a:buSzPts val="1100"/>
              <a:buFont typeface="Arial"/>
              <a:buNone/>
            </a:pPr>
            <a:endParaRPr sz="1100" b="0" i="0" u="none" strike="noStrike" cap="none"/>
          </a:p>
          <a:p>
            <a:pPr marL="0" marR="0" lvl="0" indent="0" algn="l" rtl="0">
              <a:spcBef>
                <a:spcPts val="0"/>
              </a:spcBef>
              <a:spcAft>
                <a:spcPts val="0"/>
              </a:spcAft>
              <a:buClr>
                <a:schemeClr val="dk1"/>
              </a:buClr>
              <a:buSzPts val="1100"/>
              <a:buFont typeface="Arial"/>
              <a:buNone/>
            </a:pPr>
            <a:r>
              <a:rPr lang="en" sz="1100" b="0" i="0" u="none" strike="noStrike" cap="none"/>
              <a:t>4. Enlarge touch targets — Fingers are much wider than pixel-precise mouse cursors, and so need larger elements on which to tap. At the time of this writing, Apple recommends 44 pixels square for touch targets. Give hyperlinks plenty of space, and slightly enlarge buttons, and make sure that</a:t>
            </a:r>
            <a:endParaRPr/>
          </a:p>
          <a:p>
            <a:pPr marL="0" marR="0" lvl="0" indent="0" algn="l" rtl="0">
              <a:spcBef>
                <a:spcPts val="0"/>
              </a:spcBef>
              <a:spcAft>
                <a:spcPts val="0"/>
              </a:spcAft>
              <a:buClr>
                <a:schemeClr val="dk1"/>
              </a:buClr>
              <a:buSzPts val="1100"/>
              <a:buFont typeface="Arial"/>
              <a:buNone/>
            </a:pPr>
            <a:endParaRPr sz="1100" b="0" i="0" u="none" strike="noStrike" cap="none"/>
          </a:p>
          <a:p>
            <a:pPr marL="0" marR="0" lvl="0" indent="0" algn="l" rtl="0">
              <a:spcBef>
                <a:spcPts val="0"/>
              </a:spcBef>
              <a:spcAft>
                <a:spcPts val="0"/>
              </a:spcAft>
              <a:buClr>
                <a:schemeClr val="dk1"/>
              </a:buClr>
              <a:buSzPts val="1100"/>
              <a:buFont typeface="Arial"/>
              <a:buNone/>
            </a:pPr>
            <a:r>
              <a:rPr lang="en" sz="1100" b="0" i="0" u="none" strike="noStrike" cap="none"/>
              <a:t>5. Don’t count on hovers — It almost goes without saying, but designers often rely on hover and mouseover effects in their interactive work. If you’re thinking mobile-friendly, don’t. There is no hover control for fingertips yet.</a:t>
            </a:r>
            <a:endParaRPr/>
          </a:p>
          <a:p>
            <a:pPr marL="0" marR="0" lvl="0" indent="0" algn="l" rtl="0">
              <a:spcBef>
                <a:spcPts val="0"/>
              </a:spcBef>
              <a:spcAft>
                <a:spcPts val="0"/>
              </a:spcAft>
              <a:buClr>
                <a:schemeClr val="dk1"/>
              </a:buClr>
              <a:buSzPts val="1100"/>
              <a:buFont typeface="Arial"/>
              <a:buNone/>
            </a:pPr>
            <a:endParaRPr sz="1100" b="0" i="0" u="none" strike="noStrike" cap="none"/>
          </a:p>
          <a:p>
            <a:pPr marL="0" marR="0" lvl="0" indent="0" algn="l" rtl="0">
              <a:spcBef>
                <a:spcPts val="0"/>
              </a:spcBef>
              <a:spcAft>
                <a:spcPts val="0"/>
              </a:spcAft>
              <a:buClr>
                <a:schemeClr val="dk1"/>
              </a:buClr>
              <a:buSzPts val="1100"/>
              <a:buFont typeface="Arial"/>
              <a:buNone/>
            </a:pPr>
            <a:r>
              <a:rPr lang="en" sz="1100" b="0" i="0" u="none" strike="noStrike" cap="none"/>
              <a:t>6. Think “app” — Mobile users are accustomed to motion and a modicum of control in their experience. Think about off-canvas navigation, expandible widgets, AJAX calls, or other elements on the screen with which users can interact without refreshing the page.</a:t>
            </a:r>
            <a:endParaRPr/>
          </a:p>
          <a:p>
            <a:pPr marL="0" marR="0" lvl="0" indent="0" algn="l" rtl="0">
              <a:spcBef>
                <a:spcPts val="0"/>
              </a:spcBef>
              <a:spcAft>
                <a:spcPts val="0"/>
              </a:spcAft>
              <a:buClr>
                <a:schemeClr val="dk1"/>
              </a:buClr>
              <a:buSzPts val="1100"/>
              <a:buFont typeface="Arial"/>
              <a:buNone/>
            </a:pPr>
            <a:endParaRPr sz="1100" b="0" i="0" u="none" strike="noStrike" cap="none"/>
          </a:p>
          <a:p>
            <a:pPr marL="0" marR="0" lvl="0" indent="0" algn="l" rtl="0">
              <a:spcBef>
                <a:spcPts val="0"/>
              </a:spcBef>
              <a:spcAft>
                <a:spcPts val="0"/>
              </a:spcAft>
              <a:buClr>
                <a:schemeClr val="dk1"/>
              </a:buClr>
              <a:buSzPts val="1100"/>
              <a:buFont typeface="Arial"/>
              <a:buNone/>
            </a:pPr>
            <a:r>
              <a:rPr lang="en" sz="1100" b="0" i="0" u="none" strike="noStrike" cap="none"/>
              <a:t>7. Avoid large graphics — Landscape photos and complex graphics don’t display well when your screen is only a few inches across. Cater to mobile users with images that are readable on handheld screens.</a:t>
            </a:r>
            <a:endParaRPr/>
          </a:p>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dont let yourself be intimidated by  mobile  constraints. focus on content priority. then on the core elements of the design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if you were going to set all the content in 12pt helvetica,  and read top to bottom what order would you put it in? what is most important? its not interaction. it is meaning for the contents existence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There are more for horizontal vs vertical layout on mobile devices, and also for large screen format, but we will be focusing on these three for this class.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NyTImes, Boston Globe, Wall Street Journal are all pretty typical examples of a news site. Any site focused on articles that is constantly being updated will work; smashing magazine, sports illustrated, engadget,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Drexels website is responsive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The boston globe was wone of the first and most reknowned websites to go RWD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A list apart (where rwd was first introduced)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Smashing amgazine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This is a great resource to see a bunch of different design patterns for a variety of different content modules.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sz="1100" b="0" i="0" u="none" strike="noStrike" cap="none"/>
              <a:t>Show them that you are thinking strategically and open to input. You need to be as flexible as your design.</a:t>
            </a:r>
            <a:endParaRPr/>
          </a:p>
          <a:p>
            <a:pPr marL="0" marR="0" lvl="0" indent="0" algn="l" rtl="0">
              <a:spcBef>
                <a:spcPts val="0"/>
              </a:spcBef>
              <a:spcAft>
                <a:spcPts val="0"/>
              </a:spcAft>
              <a:buClr>
                <a:schemeClr val="dk1"/>
              </a:buClr>
              <a:buSzPts val="1100"/>
              <a:buFont typeface="Arial"/>
              <a:buNone/>
            </a:pPr>
            <a:endParaRPr sz="1100" b="0" i="0" u="none" strike="noStrike" cap="none"/>
          </a:p>
          <a:p>
            <a:pPr marL="0" marR="0" lvl="0" indent="0" algn="l" rtl="0">
              <a:spcBef>
                <a:spcPts val="0"/>
              </a:spcBef>
              <a:spcAft>
                <a:spcPts val="0"/>
              </a:spcAft>
              <a:buClr>
                <a:schemeClr val="dk1"/>
              </a:buClr>
              <a:buSzPts val="1100"/>
              <a:buFont typeface="Arial"/>
              <a:buNone/>
            </a:pPr>
            <a:r>
              <a:rPr lang="en" sz="1100" b="0" i="0" u="none" strike="noStrike" cap="none"/>
              <a:t>Instead of the big reveal, you work towards the big inclusion.</a:t>
            </a:r>
            <a:endParaRPr/>
          </a:p>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Operating systems define fonts, color spaces, resolution etc…</a:t>
            </a:r>
            <a:endParaRPr/>
          </a:p>
          <a:p>
            <a:pPr marL="0" marR="0" lvl="0" indent="0" algn="l" rtl="0">
              <a:spcBef>
                <a:spcPts val="0"/>
              </a:spcBef>
              <a:spcAft>
                <a:spcPts val="0"/>
              </a:spcAft>
              <a:buSzPts val="1100"/>
              <a:buFont typeface="Arial"/>
              <a:buNone/>
            </a:pPr>
            <a:r>
              <a:rPr lang="en" sz="1100" b="0" i="0" u="none" strike="noStrike" cap="none"/>
              <a:t>ISP defines speed, DSL, Cable Modem, FiberOptics, 4G, 3G, Edge…. DialUp</a:t>
            </a:r>
            <a:endParaRPr/>
          </a:p>
          <a:p>
            <a:pPr marL="0" marR="0" lvl="0" indent="0" algn="l" rtl="0">
              <a:spcBef>
                <a:spcPts val="0"/>
              </a:spcBef>
              <a:spcAft>
                <a:spcPts val="0"/>
              </a:spcAft>
              <a:buSzPts val="1100"/>
              <a:buFont typeface="Arial"/>
              <a:buNone/>
            </a:pPr>
            <a:r>
              <a:rPr lang="en" sz="1100" b="0" i="0" u="none" strike="noStrike" cap="none"/>
              <a:t>Browsers introduce rendering quirks, IE, Safari, Chrome, Firefox, Opera, (desktop v mobile…)</a:t>
            </a:r>
            <a:endParaRPr/>
          </a:p>
          <a:p>
            <a:pPr marL="0" marR="0" lvl="0" indent="0" algn="l" rtl="0">
              <a:spcBef>
                <a:spcPts val="0"/>
              </a:spcBef>
              <a:spcAft>
                <a:spcPts val="0"/>
              </a:spcAft>
              <a:buSzPts val="1100"/>
              <a:buFont typeface="Arial"/>
              <a:buNone/>
            </a:pPr>
            <a:r>
              <a:rPr lang="en" sz="1100" b="0" i="0" u="none" strike="noStrike" cap="none"/>
              <a:t>The truth is you have no control over what your user chooses to use to access your content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Not a lot of detail is needed at this point in the wireframes. A few simple grey boxes for photos/videos, grey lines for text. Mainly I will be looking for how you defined the areas, and an understanding of why they exist on the site.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These will be helpful for your first weeks homework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Design annuals and books are a good place to start</a:t>
            </a:r>
            <a:endParaRPr/>
          </a:p>
          <a:p>
            <a:pPr marL="0" marR="0" lvl="0" indent="0" algn="l" rtl="0">
              <a:spcBef>
                <a:spcPts val="0"/>
              </a:spcBef>
              <a:spcAft>
                <a:spcPts val="0"/>
              </a:spcAft>
              <a:buSzPts val="1100"/>
              <a:buFont typeface="Arial"/>
              <a:buNone/>
            </a:pPr>
            <a:r>
              <a:rPr lang="en" sz="1100" b="0" i="0" u="none" strike="noStrike" cap="none"/>
              <a:t>Haggerty library has many on their shelves.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Many are even available as eresources through haggerty</a:t>
            </a:r>
            <a:endParaRPr/>
          </a:p>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dirty="0"/>
              <a:t>Last term we learned how to design for the desktop. When the world wide web started most monitors were 800x600, they slowly grew and we kept changing our web design widths until we settled on 960px wide as an industry standard (1024 + 32px padding on each side)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This is about all the detail you need right now.  Look for a design that speaks to you, one that feels like it has the design ethos needed for you project and quickly sketch how if you used this design system to determine the look for your new design how will it influence the layouts?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Print put the sheets, use a pencil, sketch fast. Right now it is about ideas, not details.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you will be stopped at 3min exactly whether you are finished or not.</a:t>
            </a:r>
            <a:endParaRPr/>
          </a:p>
          <a:p>
            <a:pPr marL="0" marR="0" lvl="0" indent="0" algn="l" rtl="0">
              <a:spcBef>
                <a:spcPts val="0"/>
              </a:spcBef>
              <a:spcAft>
                <a:spcPts val="0"/>
              </a:spcAft>
              <a:buSzPts val="1100"/>
              <a:buFont typeface="Arial"/>
              <a:buNone/>
            </a:pPr>
            <a:r>
              <a:rPr lang="en" sz="1100" b="0" i="0" u="none" strike="noStrike" cap="none"/>
              <a:t>Think about your project like powerpoint. How many templates do you need for your project. </a:t>
            </a:r>
            <a:endParaRPr/>
          </a:p>
          <a:p>
            <a:pPr marL="0" marR="0" lvl="0" indent="0" algn="l" rtl="0">
              <a:spcBef>
                <a:spcPts val="0"/>
              </a:spcBef>
              <a:spcAft>
                <a:spcPts val="0"/>
              </a:spcAft>
              <a:buSzPts val="1100"/>
              <a:buFont typeface="Arial"/>
              <a:buNone/>
            </a:pPr>
            <a:r>
              <a:rPr lang="en" sz="1100" b="0" i="0" u="none" strike="noStrike" cap="none"/>
              <a:t>You do not need to wireframe every single page, just the differing layouts.</a:t>
            </a:r>
            <a:endParaRPr/>
          </a:p>
          <a:p>
            <a:pPr marL="0" marR="0" lvl="0" indent="0" algn="l" rtl="0">
              <a:spcBef>
                <a:spcPts val="0"/>
              </a:spcBef>
              <a:spcAft>
                <a:spcPts val="0"/>
              </a:spcAft>
              <a:buSzPts val="1100"/>
              <a:buFont typeface="Arial"/>
              <a:buNone/>
            </a:pPr>
            <a:r>
              <a:rPr lang="en" sz="1100" b="0" i="0" u="none" strike="noStrike" cap="none"/>
              <a:t>You will need to build each page to create the prototype though.</a:t>
            </a:r>
            <a:endParaRPr/>
          </a:p>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sz="1100" b="0" i="0" u="none" strike="noStrike" cap="none"/>
              <a:t>Then smartphones came along in 2007 and changed everything. No mouse, no hover states, and only 320px wide with a slow connection. Suddenly our designs weren't working on them</a:t>
            </a:r>
            <a:endParaRPr/>
          </a:p>
          <a:p>
            <a:pPr marL="0" marR="0" lvl="0" indent="0" algn="l" rtl="0">
              <a:spcBef>
                <a:spcPts val="0"/>
              </a:spcBef>
              <a:spcAft>
                <a:spcPts val="0"/>
              </a:spcAft>
              <a:buClr>
                <a:schemeClr val="dk1"/>
              </a:buClr>
              <a:buSzPts val="1100"/>
              <a:buFont typeface="Arial"/>
              <a:buNone/>
            </a:pPr>
            <a:endParaRPr sz="1100" b="0" i="0" u="none" strike="noStrike" cap="none"/>
          </a:p>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Define the subject matter</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Define the main reader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Show screen grabs of current home page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Show screen grabs of current home page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Note: obviously not this small, because this is unreadable.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Obviously yours will show 8 unique layouts, 4 per page = 2 pages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Obviously yours will show 8 unique layouts, 4 per page = 2 pages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4ba026b6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4ba026b60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A lot changed from 2007 to 2016. We saw tablets, phablets, and tons of new sized, systems,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These are all the different screen sizes across the two main platforms as of 2015, these are shown in landscape, so rotate them 90 for portrait mode and we double the screen widths. There were also an insane number of screen sizes, so how do we design for all of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Does anyone have one of these? What is this? Is it a desktop, a tablet? How do we design for it? What is coming out next week?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r>
              <a:rPr lang="en" sz="1100" b="0" i="0" u="none" strike="noStrike" cap="none"/>
              <a:t>Right now current industry standard is to combine two theories/approaches </a:t>
            </a:r>
            <a:endParaRPr/>
          </a:p>
          <a:p>
            <a:pPr marL="0" marR="0" lvl="0" indent="0" algn="l" rtl="0">
              <a:spcBef>
                <a:spcPts val="0"/>
              </a:spcBef>
              <a:spcAft>
                <a:spcPts val="0"/>
              </a:spcAft>
              <a:buSzPts val="1100"/>
              <a:buFont typeface="Arial"/>
              <a:buNone/>
            </a:pPr>
            <a:r>
              <a:rPr lang="en" sz="1100" b="0" i="0" u="none" strike="noStrike" cap="none"/>
              <a:t>So what do these terms mean? Anyone know?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5349" y="744575"/>
            <a:ext cx="7705800" cy="2052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SzPts val="4400"/>
              <a:buFont typeface="Arial"/>
              <a:buNone/>
              <a:defRPr sz="4400" b="0" i="0" u="none" strike="noStrike" cap="none">
                <a:latin typeface="Arial"/>
                <a:ea typeface="Arial"/>
                <a:cs typeface="Arial"/>
                <a:sym typeface="Arial"/>
              </a:defRPr>
            </a:lvl1pPr>
            <a:lvl2pPr lvl="1" indent="0">
              <a:spcBef>
                <a:spcPts val="0"/>
              </a:spcBef>
              <a:spcAft>
                <a:spcPts val="0"/>
              </a:spcAft>
              <a:buClr>
                <a:schemeClr val="dk1"/>
              </a:buClr>
              <a:buSzPts val="5200"/>
              <a:buFont typeface="Arial"/>
              <a:buNone/>
              <a:defRPr sz="5200">
                <a:solidFill>
                  <a:schemeClr val="dk1"/>
                </a:solidFill>
              </a:defRPr>
            </a:lvl2pPr>
            <a:lvl3pPr lvl="2" indent="0">
              <a:spcBef>
                <a:spcPts val="0"/>
              </a:spcBef>
              <a:spcAft>
                <a:spcPts val="0"/>
              </a:spcAft>
              <a:buClr>
                <a:schemeClr val="dk1"/>
              </a:buClr>
              <a:buSzPts val="5200"/>
              <a:buFont typeface="Arial"/>
              <a:buNone/>
              <a:defRPr sz="5200">
                <a:solidFill>
                  <a:schemeClr val="dk1"/>
                </a:solidFill>
              </a:defRPr>
            </a:lvl3pPr>
            <a:lvl4pPr lvl="3" indent="0">
              <a:spcBef>
                <a:spcPts val="0"/>
              </a:spcBef>
              <a:spcAft>
                <a:spcPts val="0"/>
              </a:spcAft>
              <a:buClr>
                <a:schemeClr val="dk1"/>
              </a:buClr>
              <a:buSzPts val="5200"/>
              <a:buFont typeface="Arial"/>
              <a:buNone/>
              <a:defRPr sz="5200">
                <a:solidFill>
                  <a:schemeClr val="dk1"/>
                </a:solidFill>
              </a:defRPr>
            </a:lvl4pPr>
            <a:lvl5pPr lvl="4" indent="0">
              <a:spcBef>
                <a:spcPts val="0"/>
              </a:spcBef>
              <a:spcAft>
                <a:spcPts val="0"/>
              </a:spcAft>
              <a:buClr>
                <a:schemeClr val="dk1"/>
              </a:buClr>
              <a:buSzPts val="5200"/>
              <a:buFont typeface="Arial"/>
              <a:buNone/>
              <a:defRPr sz="5200">
                <a:solidFill>
                  <a:schemeClr val="dk1"/>
                </a:solidFill>
              </a:defRPr>
            </a:lvl5pPr>
            <a:lvl6pPr lvl="5" indent="0">
              <a:spcBef>
                <a:spcPts val="0"/>
              </a:spcBef>
              <a:spcAft>
                <a:spcPts val="0"/>
              </a:spcAft>
              <a:buClr>
                <a:schemeClr val="dk1"/>
              </a:buClr>
              <a:buSzPts val="5200"/>
              <a:buFont typeface="Arial"/>
              <a:buNone/>
              <a:defRPr sz="5200">
                <a:solidFill>
                  <a:schemeClr val="dk1"/>
                </a:solidFill>
              </a:defRPr>
            </a:lvl6pPr>
            <a:lvl7pPr lvl="6" indent="0">
              <a:spcBef>
                <a:spcPts val="0"/>
              </a:spcBef>
              <a:spcAft>
                <a:spcPts val="0"/>
              </a:spcAft>
              <a:buClr>
                <a:schemeClr val="dk1"/>
              </a:buClr>
              <a:buSzPts val="5200"/>
              <a:buFont typeface="Arial"/>
              <a:buNone/>
              <a:defRPr sz="5200">
                <a:solidFill>
                  <a:schemeClr val="dk1"/>
                </a:solidFill>
              </a:defRPr>
            </a:lvl7pPr>
            <a:lvl8pPr lvl="7" indent="0">
              <a:spcBef>
                <a:spcPts val="0"/>
              </a:spcBef>
              <a:spcAft>
                <a:spcPts val="0"/>
              </a:spcAft>
              <a:buClr>
                <a:schemeClr val="dk1"/>
              </a:buClr>
              <a:buSzPts val="5200"/>
              <a:buFont typeface="Arial"/>
              <a:buNone/>
              <a:defRPr sz="5200">
                <a:solidFill>
                  <a:schemeClr val="dk1"/>
                </a:solidFill>
              </a:defRPr>
            </a:lvl8pPr>
            <a:lvl9pPr lvl="8" indent="0">
              <a:spcBef>
                <a:spcPts val="0"/>
              </a:spcBef>
              <a:spcAft>
                <a:spcPts val="0"/>
              </a:spcAft>
              <a:buClr>
                <a:schemeClr val="dk1"/>
              </a:buClr>
              <a:buSzPts val="5200"/>
              <a:buFont typeface="Arial"/>
              <a:buNone/>
              <a:defRPr sz="5200">
                <a:solidFill>
                  <a:schemeClr val="dk1"/>
                </a:solidFill>
              </a:defRPr>
            </a:lvl9pPr>
          </a:lstStyle>
          <a:p>
            <a:endParaRPr/>
          </a:p>
        </p:txBody>
      </p:sp>
      <p:sp>
        <p:nvSpPr>
          <p:cNvPr id="11" name="Google Shape;11;p2"/>
          <p:cNvSpPr txBox="1">
            <a:spLocks noGrp="1"/>
          </p:cNvSpPr>
          <p:nvPr>
            <p:ph type="subTitle" idx="1"/>
          </p:nvPr>
        </p:nvSpPr>
        <p:spPr>
          <a:xfrm>
            <a:off x="1315349" y="2834125"/>
            <a:ext cx="7705800" cy="792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BAC5B9"/>
              </a:buClr>
              <a:buSzPts val="2400"/>
              <a:buFont typeface="Arial"/>
              <a:buNone/>
              <a:defRPr sz="2400" b="0" i="0" u="none" strike="noStrike" cap="none">
                <a:solidFill>
                  <a:srgbClr val="BAC5B9"/>
                </a:solidFill>
                <a:latin typeface="Arial"/>
                <a:ea typeface="Arial"/>
                <a:cs typeface="Arial"/>
                <a:sym typeface="Arial"/>
              </a:defRPr>
            </a:lvl1pPr>
            <a:lvl2pPr marL="0" marR="0" lvl="1" indent="0" algn="l" rtl="0">
              <a:lnSpc>
                <a:spcPct val="100000"/>
              </a:lnSpc>
              <a:spcBef>
                <a:spcPts val="0"/>
              </a:spcBef>
              <a:spcAft>
                <a:spcPts val="0"/>
              </a:spcAft>
              <a:buClr>
                <a:srgbClr val="BAC5B9"/>
              </a:buClr>
              <a:buSzPts val="2800"/>
              <a:buFont typeface="Arial"/>
              <a:buNone/>
              <a:defRPr sz="2800" b="0" i="0" u="none" strike="noStrike" cap="none">
                <a:solidFill>
                  <a:srgbClr val="BAC5B9"/>
                </a:solidFill>
                <a:latin typeface="Arial"/>
                <a:ea typeface="Arial"/>
                <a:cs typeface="Arial"/>
                <a:sym typeface="Arial"/>
              </a:defRPr>
            </a:lvl2pPr>
            <a:lvl3pPr marL="0" marR="0" lvl="2" indent="0" algn="l" rtl="0">
              <a:lnSpc>
                <a:spcPct val="100000"/>
              </a:lnSpc>
              <a:spcBef>
                <a:spcPts val="0"/>
              </a:spcBef>
              <a:spcAft>
                <a:spcPts val="0"/>
              </a:spcAft>
              <a:buClr>
                <a:srgbClr val="BAC5B9"/>
              </a:buClr>
              <a:buSzPts val="2800"/>
              <a:buFont typeface="Arial"/>
              <a:buNone/>
              <a:defRPr sz="2800" b="0" i="0" u="none" strike="noStrike" cap="none">
                <a:solidFill>
                  <a:srgbClr val="BAC5B9"/>
                </a:solidFill>
                <a:latin typeface="Arial"/>
                <a:ea typeface="Arial"/>
                <a:cs typeface="Arial"/>
                <a:sym typeface="Arial"/>
              </a:defRPr>
            </a:lvl3pPr>
            <a:lvl4pPr marL="0" marR="0" lvl="3" indent="0" algn="l" rtl="0">
              <a:lnSpc>
                <a:spcPct val="100000"/>
              </a:lnSpc>
              <a:spcBef>
                <a:spcPts val="0"/>
              </a:spcBef>
              <a:spcAft>
                <a:spcPts val="0"/>
              </a:spcAft>
              <a:buClr>
                <a:srgbClr val="BAC5B9"/>
              </a:buClr>
              <a:buSzPts val="2800"/>
              <a:buFont typeface="Arial"/>
              <a:buNone/>
              <a:defRPr sz="2800" b="0" i="0" u="none" strike="noStrike" cap="none">
                <a:solidFill>
                  <a:srgbClr val="BAC5B9"/>
                </a:solidFill>
                <a:latin typeface="Arial"/>
                <a:ea typeface="Arial"/>
                <a:cs typeface="Arial"/>
                <a:sym typeface="Arial"/>
              </a:defRPr>
            </a:lvl4pPr>
            <a:lvl5pPr marL="0" marR="0" lvl="4" indent="0" algn="l" rtl="0">
              <a:lnSpc>
                <a:spcPct val="100000"/>
              </a:lnSpc>
              <a:spcBef>
                <a:spcPts val="0"/>
              </a:spcBef>
              <a:spcAft>
                <a:spcPts val="0"/>
              </a:spcAft>
              <a:buClr>
                <a:srgbClr val="BAC5B9"/>
              </a:buClr>
              <a:buSzPts val="2800"/>
              <a:buFont typeface="Arial"/>
              <a:buNone/>
              <a:defRPr sz="2800" b="0" i="0" u="none" strike="noStrike" cap="none">
                <a:solidFill>
                  <a:srgbClr val="BAC5B9"/>
                </a:solidFill>
                <a:latin typeface="Arial"/>
                <a:ea typeface="Arial"/>
                <a:cs typeface="Arial"/>
                <a:sym typeface="Arial"/>
              </a:defRPr>
            </a:lvl5pPr>
            <a:lvl6pPr marL="0" marR="0" lvl="5" indent="0" algn="l" rtl="0">
              <a:lnSpc>
                <a:spcPct val="100000"/>
              </a:lnSpc>
              <a:spcBef>
                <a:spcPts val="0"/>
              </a:spcBef>
              <a:spcAft>
                <a:spcPts val="0"/>
              </a:spcAft>
              <a:buClr>
                <a:srgbClr val="BAC5B9"/>
              </a:buClr>
              <a:buSzPts val="2800"/>
              <a:buFont typeface="Arial"/>
              <a:buNone/>
              <a:defRPr sz="2800" b="0" i="0" u="none" strike="noStrike" cap="none">
                <a:solidFill>
                  <a:srgbClr val="BAC5B9"/>
                </a:solidFill>
                <a:latin typeface="Arial"/>
                <a:ea typeface="Arial"/>
                <a:cs typeface="Arial"/>
                <a:sym typeface="Arial"/>
              </a:defRPr>
            </a:lvl6pPr>
            <a:lvl7pPr marL="0" marR="0" lvl="6" indent="0" algn="l" rtl="0">
              <a:lnSpc>
                <a:spcPct val="100000"/>
              </a:lnSpc>
              <a:spcBef>
                <a:spcPts val="0"/>
              </a:spcBef>
              <a:spcAft>
                <a:spcPts val="0"/>
              </a:spcAft>
              <a:buClr>
                <a:srgbClr val="BAC5B9"/>
              </a:buClr>
              <a:buSzPts val="2800"/>
              <a:buFont typeface="Arial"/>
              <a:buNone/>
              <a:defRPr sz="2800" b="0" i="0" u="none" strike="noStrike" cap="none">
                <a:solidFill>
                  <a:srgbClr val="BAC5B9"/>
                </a:solidFill>
                <a:latin typeface="Arial"/>
                <a:ea typeface="Arial"/>
                <a:cs typeface="Arial"/>
                <a:sym typeface="Arial"/>
              </a:defRPr>
            </a:lvl7pPr>
            <a:lvl8pPr marL="0" marR="0" lvl="7" indent="0" algn="l" rtl="0">
              <a:lnSpc>
                <a:spcPct val="100000"/>
              </a:lnSpc>
              <a:spcBef>
                <a:spcPts val="0"/>
              </a:spcBef>
              <a:spcAft>
                <a:spcPts val="0"/>
              </a:spcAft>
              <a:buClr>
                <a:srgbClr val="BAC5B9"/>
              </a:buClr>
              <a:buSzPts val="2800"/>
              <a:buFont typeface="Arial"/>
              <a:buNone/>
              <a:defRPr sz="2800" b="0" i="0" u="none" strike="noStrike" cap="none">
                <a:solidFill>
                  <a:srgbClr val="BAC5B9"/>
                </a:solidFill>
                <a:latin typeface="Arial"/>
                <a:ea typeface="Arial"/>
                <a:cs typeface="Arial"/>
                <a:sym typeface="Arial"/>
              </a:defRPr>
            </a:lvl8pPr>
            <a:lvl9pPr marL="0" marR="0" lvl="8" indent="0" algn="l" rtl="0">
              <a:lnSpc>
                <a:spcPct val="100000"/>
              </a:lnSpc>
              <a:spcBef>
                <a:spcPts val="0"/>
              </a:spcBef>
              <a:spcAft>
                <a:spcPts val="0"/>
              </a:spcAft>
              <a:buClr>
                <a:srgbClr val="BAC5B9"/>
              </a:buClr>
              <a:buSzPts val="2800"/>
              <a:buFont typeface="Arial"/>
              <a:buNone/>
              <a:defRPr sz="2800" b="0" i="0" u="none" strike="noStrike" cap="none">
                <a:solidFill>
                  <a:srgbClr val="BAC5B9"/>
                </a:solidFill>
                <a:latin typeface="Arial"/>
                <a:ea typeface="Arial"/>
                <a:cs typeface="Arial"/>
                <a:sym typeface="Arial"/>
              </a:defRPr>
            </a:lvl9pPr>
          </a:lstStyle>
          <a:p>
            <a:endParaRPr/>
          </a:p>
        </p:txBody>
      </p:sp>
      <p:sp>
        <p:nvSpPr>
          <p:cNvPr id="12" name="Google Shape;12;p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3" name="Google Shape;13;p2"/>
          <p:cNvCxnSpPr/>
          <p:nvPr/>
        </p:nvCxnSpPr>
        <p:spPr>
          <a:xfrm>
            <a:off x="903750" y="2464800"/>
            <a:ext cx="0" cy="3294300"/>
          </a:xfrm>
          <a:prstGeom prst="straightConnector1">
            <a:avLst/>
          </a:prstGeom>
          <a:noFill/>
          <a:ln w="19050" cap="flat" cmpd="sng">
            <a:solidFill>
              <a:srgbClr val="BAC5B9"/>
            </a:solidFill>
            <a:prstDash val="solid"/>
            <a:round/>
            <a:headEnd type="none" w="sm" len="sm"/>
            <a:tailEnd type="none" w="sm" len="sm"/>
          </a:ln>
        </p:spPr>
      </p:cxnSp>
      <p:sp>
        <p:nvSpPr>
          <p:cNvPr id="14" name="Google Shape;14;p2"/>
          <p:cNvSpPr/>
          <p:nvPr/>
        </p:nvSpPr>
        <p:spPr>
          <a:xfrm>
            <a:off x="769050" y="2195100"/>
            <a:ext cx="269400" cy="269700"/>
          </a:xfrm>
          <a:prstGeom prst="ellipse">
            <a:avLst/>
          </a:prstGeom>
          <a:solidFill>
            <a:srgbClr val="B7BF10"/>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64" name="Google Shape;64;p11"/>
          <p:cNvCxnSpPr/>
          <p:nvPr/>
        </p:nvCxnSpPr>
        <p:spPr>
          <a:xfrm>
            <a:off x="903825" y="-861300"/>
            <a:ext cx="0" cy="6866100"/>
          </a:xfrm>
          <a:prstGeom prst="straightConnector1">
            <a:avLst/>
          </a:prstGeom>
          <a:noFill/>
          <a:ln w="19050" cap="flat" cmpd="sng">
            <a:solidFill>
              <a:srgbClr val="BAC5B9"/>
            </a:solidFill>
            <a:prstDash val="solid"/>
            <a:round/>
            <a:headEnd type="none" w="sm" len="sm"/>
            <a:tailEnd type="none" w="sm" len="sm"/>
          </a:ln>
        </p:spPr>
      </p:cxnSp>
      <p:sp>
        <p:nvSpPr>
          <p:cNvPr id="65" name="Google Shape;65;p11"/>
          <p:cNvSpPr/>
          <p:nvPr/>
        </p:nvSpPr>
        <p:spPr>
          <a:xfrm>
            <a:off x="493600" y="2165475"/>
            <a:ext cx="820200" cy="820500"/>
          </a:xfrm>
          <a:prstGeom prst="ellipse">
            <a:avLst/>
          </a:prstGeom>
          <a:solidFill>
            <a:srgbClr val="9B59B6"/>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1"/>
          <p:cNvSpPr txBox="1">
            <a:spLocks noGrp="1"/>
          </p:cNvSpPr>
          <p:nvPr>
            <p:ph type="title"/>
          </p:nvPr>
        </p:nvSpPr>
        <p:spPr>
          <a:xfrm>
            <a:off x="1550725" y="2150850"/>
            <a:ext cx="7281600" cy="8418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SzPts val="3600"/>
              <a:buFont typeface="Arial"/>
              <a:buNone/>
              <a:defRPr sz="3600" b="0" i="0" u="none" strike="noStrike" cap="none">
                <a:latin typeface="Arial"/>
                <a:ea typeface="Arial"/>
                <a:cs typeface="Arial"/>
                <a:sym typeface="Arial"/>
              </a:defRPr>
            </a:lvl1pPr>
            <a:lvl2pPr lvl="1" indent="0" algn="ctr" rtl="0">
              <a:spcBef>
                <a:spcPts val="0"/>
              </a:spcBef>
              <a:spcAft>
                <a:spcPts val="0"/>
              </a:spcAft>
              <a:buClr>
                <a:schemeClr val="dk1"/>
              </a:buClr>
              <a:buSzPts val="3600"/>
              <a:buFont typeface="Arial"/>
              <a:buNone/>
              <a:defRPr sz="3600">
                <a:solidFill>
                  <a:schemeClr val="dk1"/>
                </a:solidFill>
              </a:defRPr>
            </a:lvl2pPr>
            <a:lvl3pPr lvl="2" indent="0" algn="ctr" rtl="0">
              <a:spcBef>
                <a:spcPts val="0"/>
              </a:spcBef>
              <a:spcAft>
                <a:spcPts val="0"/>
              </a:spcAft>
              <a:buClr>
                <a:schemeClr val="dk1"/>
              </a:buClr>
              <a:buSzPts val="3600"/>
              <a:buFont typeface="Arial"/>
              <a:buNone/>
              <a:defRPr sz="3600">
                <a:solidFill>
                  <a:schemeClr val="dk1"/>
                </a:solidFill>
              </a:defRPr>
            </a:lvl3pPr>
            <a:lvl4pPr lvl="3" indent="0" algn="ctr" rtl="0">
              <a:spcBef>
                <a:spcPts val="0"/>
              </a:spcBef>
              <a:spcAft>
                <a:spcPts val="0"/>
              </a:spcAft>
              <a:buClr>
                <a:schemeClr val="dk1"/>
              </a:buClr>
              <a:buSzPts val="3600"/>
              <a:buFont typeface="Arial"/>
              <a:buNone/>
              <a:defRPr sz="3600">
                <a:solidFill>
                  <a:schemeClr val="dk1"/>
                </a:solidFill>
              </a:defRPr>
            </a:lvl4pPr>
            <a:lvl5pPr lvl="4" indent="0" algn="ctr" rtl="0">
              <a:spcBef>
                <a:spcPts val="0"/>
              </a:spcBef>
              <a:spcAft>
                <a:spcPts val="0"/>
              </a:spcAft>
              <a:buClr>
                <a:schemeClr val="dk1"/>
              </a:buClr>
              <a:buSzPts val="3600"/>
              <a:buFont typeface="Arial"/>
              <a:buNone/>
              <a:defRPr sz="3600">
                <a:solidFill>
                  <a:schemeClr val="dk1"/>
                </a:solidFill>
              </a:defRPr>
            </a:lvl5pPr>
            <a:lvl6pPr lvl="5" indent="0" algn="ctr" rtl="0">
              <a:spcBef>
                <a:spcPts val="0"/>
              </a:spcBef>
              <a:spcAft>
                <a:spcPts val="0"/>
              </a:spcAft>
              <a:buClr>
                <a:schemeClr val="dk1"/>
              </a:buClr>
              <a:buSzPts val="3600"/>
              <a:buFont typeface="Arial"/>
              <a:buNone/>
              <a:defRPr sz="3600">
                <a:solidFill>
                  <a:schemeClr val="dk1"/>
                </a:solidFill>
              </a:defRPr>
            </a:lvl6pPr>
            <a:lvl7pPr lvl="6" indent="0" algn="ctr" rtl="0">
              <a:spcBef>
                <a:spcPts val="0"/>
              </a:spcBef>
              <a:spcAft>
                <a:spcPts val="0"/>
              </a:spcAft>
              <a:buClr>
                <a:schemeClr val="dk1"/>
              </a:buClr>
              <a:buSzPts val="3600"/>
              <a:buFont typeface="Arial"/>
              <a:buNone/>
              <a:defRPr sz="3600">
                <a:solidFill>
                  <a:schemeClr val="dk1"/>
                </a:solidFill>
              </a:defRPr>
            </a:lvl7pPr>
            <a:lvl8pPr lvl="7" indent="0" algn="ctr" rtl="0">
              <a:spcBef>
                <a:spcPts val="0"/>
              </a:spcBef>
              <a:spcAft>
                <a:spcPts val="0"/>
              </a:spcAft>
              <a:buClr>
                <a:schemeClr val="dk1"/>
              </a:buClr>
              <a:buSzPts val="3600"/>
              <a:buFont typeface="Arial"/>
              <a:buNone/>
              <a:defRPr sz="3600">
                <a:solidFill>
                  <a:schemeClr val="dk1"/>
                </a:solidFill>
              </a:defRPr>
            </a:lvl8pPr>
            <a:lvl9pPr lvl="8" indent="0" algn="ctr" rtl="0">
              <a:spcBef>
                <a:spcPts val="0"/>
              </a:spcBef>
              <a:spcAft>
                <a:spcPts val="0"/>
              </a:spcAft>
              <a:buClr>
                <a:schemeClr val="dk1"/>
              </a:buClr>
              <a:buSzPts val="3600"/>
              <a:buFont typeface="Arial"/>
              <a:buNone/>
              <a:defRPr sz="3600">
                <a:solidFill>
                  <a:schemeClr val="dk1"/>
                </a:solidFill>
              </a:defRPr>
            </a:lvl9pPr>
          </a:lstStyle>
          <a:p>
            <a:endParaRPr/>
          </a:p>
        </p:txBody>
      </p:sp>
      <p:sp>
        <p:nvSpPr>
          <p:cNvPr id="67" name="Google Shape;67;p11"/>
          <p:cNvSpPr txBox="1">
            <a:spLocks noGrp="1"/>
          </p:cNvSpPr>
          <p:nvPr>
            <p:ph type="subTitle" idx="1"/>
          </p:nvPr>
        </p:nvSpPr>
        <p:spPr>
          <a:xfrm>
            <a:off x="1550725" y="2985975"/>
            <a:ext cx="7705800" cy="792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1pPr>
            <a:lvl2pPr marL="0" marR="0" lvl="1"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2pPr>
            <a:lvl3pPr marL="0" marR="0" lvl="2"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3pPr>
            <a:lvl4pPr marL="0" marR="0" lvl="3"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4pPr>
            <a:lvl5pPr marL="0" marR="0" lvl="4"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5pPr>
            <a:lvl6pPr marL="0" marR="0" lvl="5"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6pPr>
            <a:lvl7pPr marL="0" marR="0" lvl="6"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7pPr>
            <a:lvl8pPr marL="0" marR="0" lvl="7"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8pPr>
            <a:lvl9pPr marL="0" marR="0" lvl="8"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1214975" y="577075"/>
            <a:ext cx="76173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SzPts val="2800"/>
              <a:buFont typeface="Arial"/>
              <a:buNone/>
              <a:defRPr sz="2800" b="0" i="0" u="none" strike="noStrike" cap="none">
                <a:latin typeface="Arial"/>
                <a:ea typeface="Arial"/>
                <a:cs typeface="Arial"/>
                <a:sym typeface="Arial"/>
              </a:defRPr>
            </a:lvl1pPr>
            <a:lvl2pPr lvl="1" indent="0">
              <a:spcBef>
                <a:spcPts val="0"/>
              </a:spcBef>
              <a:spcAft>
                <a:spcPts val="0"/>
              </a:spcAft>
              <a:buClr>
                <a:schemeClr val="dk1"/>
              </a:buClr>
              <a:buSzPts val="2800"/>
              <a:buFont typeface="Arial"/>
              <a:buNone/>
              <a:defRPr sz="2800">
                <a:solidFill>
                  <a:schemeClr val="dk1"/>
                </a:solidFill>
              </a:defRPr>
            </a:lvl2pPr>
            <a:lvl3pPr lvl="2" indent="0">
              <a:spcBef>
                <a:spcPts val="0"/>
              </a:spcBef>
              <a:spcAft>
                <a:spcPts val="0"/>
              </a:spcAft>
              <a:buClr>
                <a:schemeClr val="dk1"/>
              </a:buClr>
              <a:buSzPts val="2800"/>
              <a:buFont typeface="Arial"/>
              <a:buNone/>
              <a:defRPr sz="2800">
                <a:solidFill>
                  <a:schemeClr val="dk1"/>
                </a:solidFill>
              </a:defRPr>
            </a:lvl3pPr>
            <a:lvl4pPr lvl="3" indent="0">
              <a:spcBef>
                <a:spcPts val="0"/>
              </a:spcBef>
              <a:spcAft>
                <a:spcPts val="0"/>
              </a:spcAft>
              <a:buClr>
                <a:schemeClr val="dk1"/>
              </a:buClr>
              <a:buSzPts val="2800"/>
              <a:buFont typeface="Arial"/>
              <a:buNone/>
              <a:defRPr sz="2800">
                <a:solidFill>
                  <a:schemeClr val="dk1"/>
                </a:solidFill>
              </a:defRPr>
            </a:lvl4pPr>
            <a:lvl5pPr lvl="4" indent="0">
              <a:spcBef>
                <a:spcPts val="0"/>
              </a:spcBef>
              <a:spcAft>
                <a:spcPts val="0"/>
              </a:spcAft>
              <a:buClr>
                <a:schemeClr val="dk1"/>
              </a:buClr>
              <a:buSzPts val="2800"/>
              <a:buFont typeface="Arial"/>
              <a:buNone/>
              <a:defRPr sz="2800">
                <a:solidFill>
                  <a:schemeClr val="dk1"/>
                </a:solidFill>
              </a:defRPr>
            </a:lvl5pPr>
            <a:lvl6pPr lvl="5" indent="0">
              <a:spcBef>
                <a:spcPts val="0"/>
              </a:spcBef>
              <a:spcAft>
                <a:spcPts val="0"/>
              </a:spcAft>
              <a:buClr>
                <a:schemeClr val="dk1"/>
              </a:buClr>
              <a:buSzPts val="2800"/>
              <a:buFont typeface="Arial"/>
              <a:buNone/>
              <a:defRPr sz="2800">
                <a:solidFill>
                  <a:schemeClr val="dk1"/>
                </a:solidFill>
              </a:defRPr>
            </a:lvl6pPr>
            <a:lvl7pPr lvl="6" indent="0">
              <a:spcBef>
                <a:spcPts val="0"/>
              </a:spcBef>
              <a:spcAft>
                <a:spcPts val="0"/>
              </a:spcAft>
              <a:buClr>
                <a:schemeClr val="dk1"/>
              </a:buClr>
              <a:buSzPts val="2800"/>
              <a:buFont typeface="Arial"/>
              <a:buNone/>
              <a:defRPr sz="2800">
                <a:solidFill>
                  <a:schemeClr val="dk1"/>
                </a:solidFill>
              </a:defRPr>
            </a:lvl7pPr>
            <a:lvl8pPr lvl="7" indent="0">
              <a:spcBef>
                <a:spcPts val="0"/>
              </a:spcBef>
              <a:spcAft>
                <a:spcPts val="0"/>
              </a:spcAft>
              <a:buClr>
                <a:schemeClr val="dk1"/>
              </a:buClr>
              <a:buSzPts val="2800"/>
              <a:buFont typeface="Arial"/>
              <a:buNone/>
              <a:defRPr sz="2800">
                <a:solidFill>
                  <a:schemeClr val="dk1"/>
                </a:solidFill>
              </a:defRPr>
            </a:lvl8pPr>
            <a:lvl9pPr lvl="8" indent="0">
              <a:spcBef>
                <a:spcPts val="0"/>
              </a:spcBef>
              <a:spcAft>
                <a:spcPts val="0"/>
              </a:spcAft>
              <a:buClr>
                <a:schemeClr val="dk1"/>
              </a:buClr>
              <a:buSzPts val="2800"/>
              <a:buFont typeface="Arial"/>
              <a:buNone/>
              <a:defRPr sz="2800">
                <a:solidFill>
                  <a:schemeClr val="dk1"/>
                </a:solidFill>
              </a:defRPr>
            </a:lvl9pPr>
          </a:lstStyle>
          <a:p>
            <a:endParaRPr/>
          </a:p>
        </p:txBody>
      </p:sp>
      <p:sp>
        <p:nvSpPr>
          <p:cNvPr id="70" name="Google Shape;70;p1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71" name="Google Shape;71;p12"/>
          <p:cNvCxnSpPr/>
          <p:nvPr/>
        </p:nvCxnSpPr>
        <p:spPr>
          <a:xfrm>
            <a:off x="903825" y="-7925"/>
            <a:ext cx="0" cy="6866100"/>
          </a:xfrm>
          <a:prstGeom prst="straightConnector1">
            <a:avLst/>
          </a:prstGeom>
          <a:noFill/>
          <a:ln w="19050" cap="flat" cmpd="sng">
            <a:solidFill>
              <a:srgbClr val="BAC5B9"/>
            </a:solidFill>
            <a:prstDash val="solid"/>
            <a:round/>
            <a:headEnd type="none" w="sm" len="sm"/>
            <a:tailEnd type="none" w="sm" len="sm"/>
          </a:ln>
        </p:spPr>
      </p:cxnSp>
      <p:sp>
        <p:nvSpPr>
          <p:cNvPr id="72" name="Google Shape;72;p12"/>
          <p:cNvSpPr/>
          <p:nvPr/>
        </p:nvSpPr>
        <p:spPr>
          <a:xfrm>
            <a:off x="808725" y="800750"/>
            <a:ext cx="190200" cy="190500"/>
          </a:xfrm>
          <a:prstGeom prst="ellipse">
            <a:avLst/>
          </a:prstGeom>
          <a:solidFill>
            <a:srgbClr val="9B59B6"/>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B59B6"/>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3"/>
        <p:cNvGrpSpPr/>
        <p:nvPr/>
      </p:nvGrpSpPr>
      <p:grpSpPr>
        <a:xfrm>
          <a:off x="0" y="0"/>
          <a:ext cx="0" cy="0"/>
          <a:chOff x="0" y="0"/>
          <a:chExt cx="0" cy="0"/>
        </a:xfrm>
      </p:grpSpPr>
      <p:sp>
        <p:nvSpPr>
          <p:cNvPr id="74" name="Google Shape;74;p13"/>
          <p:cNvSpPr/>
          <p:nvPr/>
        </p:nvSpPr>
        <p:spPr>
          <a:xfrm>
            <a:off x="4572000" y="-125"/>
            <a:ext cx="4572000" cy="5143500"/>
          </a:xfrm>
          <a:prstGeom prst="rect">
            <a:avLst/>
          </a:prstGeom>
          <a:solidFill>
            <a:srgbClr val="BAC5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3"/>
          <p:cNvSpPr txBox="1">
            <a:spLocks noGrp="1"/>
          </p:cNvSpPr>
          <p:nvPr>
            <p:ph type="title"/>
          </p:nvPr>
        </p:nvSpPr>
        <p:spPr>
          <a:xfrm>
            <a:off x="1179375" y="647875"/>
            <a:ext cx="3067800" cy="138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SzPts val="2400"/>
              <a:buFont typeface="Arial"/>
              <a:buNone/>
              <a:defRPr sz="2400" b="0" i="0" u="none" strike="noStrike" cap="none">
                <a:latin typeface="Arial"/>
                <a:ea typeface="Arial"/>
                <a:cs typeface="Arial"/>
                <a:sym typeface="Arial"/>
              </a:defRPr>
            </a:lvl1pPr>
            <a:lvl2pPr lvl="1" indent="0">
              <a:spcBef>
                <a:spcPts val="0"/>
              </a:spcBef>
              <a:spcAft>
                <a:spcPts val="0"/>
              </a:spcAft>
              <a:buClr>
                <a:schemeClr val="dk1"/>
              </a:buClr>
              <a:buSzPts val="4200"/>
              <a:buFont typeface="Arial"/>
              <a:buNone/>
              <a:defRPr sz="4200">
                <a:solidFill>
                  <a:schemeClr val="dk1"/>
                </a:solidFill>
              </a:defRPr>
            </a:lvl2pPr>
            <a:lvl3pPr lvl="2" indent="0">
              <a:spcBef>
                <a:spcPts val="0"/>
              </a:spcBef>
              <a:spcAft>
                <a:spcPts val="0"/>
              </a:spcAft>
              <a:buClr>
                <a:schemeClr val="dk1"/>
              </a:buClr>
              <a:buSzPts val="4200"/>
              <a:buFont typeface="Arial"/>
              <a:buNone/>
              <a:defRPr sz="4200">
                <a:solidFill>
                  <a:schemeClr val="dk1"/>
                </a:solidFill>
              </a:defRPr>
            </a:lvl3pPr>
            <a:lvl4pPr lvl="3" indent="0">
              <a:spcBef>
                <a:spcPts val="0"/>
              </a:spcBef>
              <a:spcAft>
                <a:spcPts val="0"/>
              </a:spcAft>
              <a:buClr>
                <a:schemeClr val="dk1"/>
              </a:buClr>
              <a:buSzPts val="4200"/>
              <a:buFont typeface="Arial"/>
              <a:buNone/>
              <a:defRPr sz="4200">
                <a:solidFill>
                  <a:schemeClr val="dk1"/>
                </a:solidFill>
              </a:defRPr>
            </a:lvl4pPr>
            <a:lvl5pPr lvl="4" indent="0">
              <a:spcBef>
                <a:spcPts val="0"/>
              </a:spcBef>
              <a:spcAft>
                <a:spcPts val="0"/>
              </a:spcAft>
              <a:buClr>
                <a:schemeClr val="dk1"/>
              </a:buClr>
              <a:buSzPts val="4200"/>
              <a:buFont typeface="Arial"/>
              <a:buNone/>
              <a:defRPr sz="4200">
                <a:solidFill>
                  <a:schemeClr val="dk1"/>
                </a:solidFill>
              </a:defRPr>
            </a:lvl5pPr>
            <a:lvl6pPr lvl="5" indent="0">
              <a:spcBef>
                <a:spcPts val="0"/>
              </a:spcBef>
              <a:spcAft>
                <a:spcPts val="0"/>
              </a:spcAft>
              <a:buClr>
                <a:schemeClr val="dk1"/>
              </a:buClr>
              <a:buSzPts val="4200"/>
              <a:buFont typeface="Arial"/>
              <a:buNone/>
              <a:defRPr sz="4200">
                <a:solidFill>
                  <a:schemeClr val="dk1"/>
                </a:solidFill>
              </a:defRPr>
            </a:lvl6pPr>
            <a:lvl7pPr lvl="6" indent="0">
              <a:spcBef>
                <a:spcPts val="0"/>
              </a:spcBef>
              <a:spcAft>
                <a:spcPts val="0"/>
              </a:spcAft>
              <a:buClr>
                <a:schemeClr val="dk1"/>
              </a:buClr>
              <a:buSzPts val="4200"/>
              <a:buFont typeface="Arial"/>
              <a:buNone/>
              <a:defRPr sz="4200">
                <a:solidFill>
                  <a:schemeClr val="dk1"/>
                </a:solidFill>
              </a:defRPr>
            </a:lvl7pPr>
            <a:lvl8pPr lvl="7" indent="0">
              <a:spcBef>
                <a:spcPts val="0"/>
              </a:spcBef>
              <a:spcAft>
                <a:spcPts val="0"/>
              </a:spcAft>
              <a:buClr>
                <a:schemeClr val="dk1"/>
              </a:buClr>
              <a:buSzPts val="4200"/>
              <a:buFont typeface="Arial"/>
              <a:buNone/>
              <a:defRPr sz="4200">
                <a:solidFill>
                  <a:schemeClr val="dk1"/>
                </a:solidFill>
              </a:defRPr>
            </a:lvl8pPr>
            <a:lvl9pPr lvl="8" indent="0">
              <a:spcBef>
                <a:spcPts val="0"/>
              </a:spcBef>
              <a:spcAft>
                <a:spcPts val="0"/>
              </a:spcAft>
              <a:buClr>
                <a:schemeClr val="dk1"/>
              </a:buClr>
              <a:buSzPts val="4200"/>
              <a:buFont typeface="Arial"/>
              <a:buNone/>
              <a:defRPr sz="4200">
                <a:solidFill>
                  <a:schemeClr val="dk1"/>
                </a:solidFill>
              </a:defRPr>
            </a:lvl9pPr>
          </a:lstStyle>
          <a:p>
            <a:endParaRPr/>
          </a:p>
        </p:txBody>
      </p:sp>
      <p:sp>
        <p:nvSpPr>
          <p:cNvPr id="76" name="Google Shape;76;p13"/>
          <p:cNvSpPr txBox="1">
            <a:spLocks noGrp="1"/>
          </p:cNvSpPr>
          <p:nvPr>
            <p:ph type="subTitle" idx="1"/>
          </p:nvPr>
        </p:nvSpPr>
        <p:spPr>
          <a:xfrm>
            <a:off x="1179375" y="2031825"/>
            <a:ext cx="3067800" cy="2490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BAC5B9"/>
              </a:buClr>
              <a:buSzPts val="2100"/>
              <a:buFont typeface="Arial"/>
              <a:buNone/>
              <a:defRPr sz="2100" b="0" i="0" u="none" strike="noStrike" cap="none">
                <a:solidFill>
                  <a:srgbClr val="BAC5B9"/>
                </a:solidFill>
                <a:latin typeface="Arial"/>
                <a:ea typeface="Arial"/>
                <a:cs typeface="Arial"/>
                <a:sym typeface="Arial"/>
              </a:defRPr>
            </a:lvl1pPr>
            <a:lvl2pPr marL="0" marR="0" lvl="1" indent="0" algn="l" rtl="0">
              <a:lnSpc>
                <a:spcPct val="100000"/>
              </a:lnSpc>
              <a:spcBef>
                <a:spcPts val="0"/>
              </a:spcBef>
              <a:spcAft>
                <a:spcPts val="0"/>
              </a:spcAft>
              <a:buClr>
                <a:srgbClr val="BAC5B9"/>
              </a:buClr>
              <a:buSzPts val="2100"/>
              <a:buFont typeface="Arial"/>
              <a:buNone/>
              <a:defRPr sz="2100" b="0" i="0" u="none" strike="noStrike" cap="none">
                <a:solidFill>
                  <a:srgbClr val="BAC5B9"/>
                </a:solidFill>
                <a:latin typeface="Arial"/>
                <a:ea typeface="Arial"/>
                <a:cs typeface="Arial"/>
                <a:sym typeface="Arial"/>
              </a:defRPr>
            </a:lvl2pPr>
            <a:lvl3pPr marL="0" marR="0" lvl="2" indent="0" algn="l" rtl="0">
              <a:lnSpc>
                <a:spcPct val="100000"/>
              </a:lnSpc>
              <a:spcBef>
                <a:spcPts val="0"/>
              </a:spcBef>
              <a:spcAft>
                <a:spcPts val="0"/>
              </a:spcAft>
              <a:buClr>
                <a:srgbClr val="BAC5B9"/>
              </a:buClr>
              <a:buSzPts val="2100"/>
              <a:buFont typeface="Arial"/>
              <a:buNone/>
              <a:defRPr sz="2100" b="0" i="0" u="none" strike="noStrike" cap="none">
                <a:solidFill>
                  <a:srgbClr val="BAC5B9"/>
                </a:solidFill>
                <a:latin typeface="Arial"/>
                <a:ea typeface="Arial"/>
                <a:cs typeface="Arial"/>
                <a:sym typeface="Arial"/>
              </a:defRPr>
            </a:lvl3pPr>
            <a:lvl4pPr marL="0" marR="0" lvl="3" indent="0" algn="l" rtl="0">
              <a:lnSpc>
                <a:spcPct val="100000"/>
              </a:lnSpc>
              <a:spcBef>
                <a:spcPts val="0"/>
              </a:spcBef>
              <a:spcAft>
                <a:spcPts val="0"/>
              </a:spcAft>
              <a:buClr>
                <a:srgbClr val="BAC5B9"/>
              </a:buClr>
              <a:buSzPts val="2100"/>
              <a:buFont typeface="Arial"/>
              <a:buNone/>
              <a:defRPr sz="2100" b="0" i="0" u="none" strike="noStrike" cap="none">
                <a:solidFill>
                  <a:srgbClr val="BAC5B9"/>
                </a:solidFill>
                <a:latin typeface="Arial"/>
                <a:ea typeface="Arial"/>
                <a:cs typeface="Arial"/>
                <a:sym typeface="Arial"/>
              </a:defRPr>
            </a:lvl4pPr>
            <a:lvl5pPr marL="0" marR="0" lvl="4" indent="0" algn="l" rtl="0">
              <a:lnSpc>
                <a:spcPct val="100000"/>
              </a:lnSpc>
              <a:spcBef>
                <a:spcPts val="0"/>
              </a:spcBef>
              <a:spcAft>
                <a:spcPts val="0"/>
              </a:spcAft>
              <a:buClr>
                <a:srgbClr val="BAC5B9"/>
              </a:buClr>
              <a:buSzPts val="2100"/>
              <a:buFont typeface="Arial"/>
              <a:buNone/>
              <a:defRPr sz="2100" b="0" i="0" u="none" strike="noStrike" cap="none">
                <a:solidFill>
                  <a:srgbClr val="BAC5B9"/>
                </a:solidFill>
                <a:latin typeface="Arial"/>
                <a:ea typeface="Arial"/>
                <a:cs typeface="Arial"/>
                <a:sym typeface="Arial"/>
              </a:defRPr>
            </a:lvl5pPr>
            <a:lvl6pPr marL="0" marR="0" lvl="5" indent="0" algn="l" rtl="0">
              <a:lnSpc>
                <a:spcPct val="100000"/>
              </a:lnSpc>
              <a:spcBef>
                <a:spcPts val="0"/>
              </a:spcBef>
              <a:spcAft>
                <a:spcPts val="0"/>
              </a:spcAft>
              <a:buClr>
                <a:srgbClr val="BAC5B9"/>
              </a:buClr>
              <a:buSzPts val="2100"/>
              <a:buFont typeface="Arial"/>
              <a:buNone/>
              <a:defRPr sz="2100" b="0" i="0" u="none" strike="noStrike" cap="none">
                <a:solidFill>
                  <a:srgbClr val="BAC5B9"/>
                </a:solidFill>
                <a:latin typeface="Arial"/>
                <a:ea typeface="Arial"/>
                <a:cs typeface="Arial"/>
                <a:sym typeface="Arial"/>
              </a:defRPr>
            </a:lvl6pPr>
            <a:lvl7pPr marL="0" marR="0" lvl="6" indent="0" algn="l" rtl="0">
              <a:lnSpc>
                <a:spcPct val="100000"/>
              </a:lnSpc>
              <a:spcBef>
                <a:spcPts val="0"/>
              </a:spcBef>
              <a:spcAft>
                <a:spcPts val="0"/>
              </a:spcAft>
              <a:buClr>
                <a:srgbClr val="BAC5B9"/>
              </a:buClr>
              <a:buSzPts val="2100"/>
              <a:buFont typeface="Arial"/>
              <a:buNone/>
              <a:defRPr sz="2100" b="0" i="0" u="none" strike="noStrike" cap="none">
                <a:solidFill>
                  <a:srgbClr val="BAC5B9"/>
                </a:solidFill>
                <a:latin typeface="Arial"/>
                <a:ea typeface="Arial"/>
                <a:cs typeface="Arial"/>
                <a:sym typeface="Arial"/>
              </a:defRPr>
            </a:lvl7pPr>
            <a:lvl8pPr marL="0" marR="0" lvl="7" indent="0" algn="l" rtl="0">
              <a:lnSpc>
                <a:spcPct val="100000"/>
              </a:lnSpc>
              <a:spcBef>
                <a:spcPts val="0"/>
              </a:spcBef>
              <a:spcAft>
                <a:spcPts val="0"/>
              </a:spcAft>
              <a:buClr>
                <a:srgbClr val="BAC5B9"/>
              </a:buClr>
              <a:buSzPts val="2100"/>
              <a:buFont typeface="Arial"/>
              <a:buNone/>
              <a:defRPr sz="2100" b="0" i="0" u="none" strike="noStrike" cap="none">
                <a:solidFill>
                  <a:srgbClr val="BAC5B9"/>
                </a:solidFill>
                <a:latin typeface="Arial"/>
                <a:ea typeface="Arial"/>
                <a:cs typeface="Arial"/>
                <a:sym typeface="Arial"/>
              </a:defRPr>
            </a:lvl8pPr>
            <a:lvl9pPr marL="0" marR="0" lvl="8" indent="0" algn="l" rtl="0">
              <a:lnSpc>
                <a:spcPct val="100000"/>
              </a:lnSpc>
              <a:spcBef>
                <a:spcPts val="0"/>
              </a:spcBef>
              <a:spcAft>
                <a:spcPts val="0"/>
              </a:spcAft>
              <a:buClr>
                <a:srgbClr val="BAC5B9"/>
              </a:buClr>
              <a:buSzPts val="2100"/>
              <a:buFont typeface="Arial"/>
              <a:buNone/>
              <a:defRPr sz="2100" b="0" i="0" u="none" strike="noStrike" cap="none">
                <a:solidFill>
                  <a:srgbClr val="BAC5B9"/>
                </a:solidFill>
                <a:latin typeface="Arial"/>
                <a:ea typeface="Arial"/>
                <a:cs typeface="Arial"/>
                <a:sym typeface="Arial"/>
              </a:defRPr>
            </a:lvl9pPr>
          </a:lstStyle>
          <a:p>
            <a:endParaRPr/>
          </a:p>
        </p:txBody>
      </p:sp>
      <p:sp>
        <p:nvSpPr>
          <p:cNvPr id="77" name="Google Shape;77;p13"/>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78" name="Google Shape;78;p13"/>
          <p:cNvCxnSpPr/>
          <p:nvPr/>
        </p:nvCxnSpPr>
        <p:spPr>
          <a:xfrm>
            <a:off x="903750" y="-29050"/>
            <a:ext cx="0" cy="6866100"/>
          </a:xfrm>
          <a:prstGeom prst="straightConnector1">
            <a:avLst/>
          </a:prstGeom>
          <a:noFill/>
          <a:ln w="19050" cap="flat" cmpd="sng">
            <a:solidFill>
              <a:srgbClr val="BAC5B9"/>
            </a:solidFill>
            <a:prstDash val="solid"/>
            <a:round/>
            <a:headEnd type="none" w="sm" len="sm"/>
            <a:tailEnd type="none" w="sm" len="sm"/>
          </a:ln>
        </p:spPr>
      </p:cxnSp>
      <p:sp>
        <p:nvSpPr>
          <p:cNvPr id="79" name="Google Shape;79;p13"/>
          <p:cNvSpPr/>
          <p:nvPr/>
        </p:nvSpPr>
        <p:spPr>
          <a:xfrm>
            <a:off x="808650" y="800750"/>
            <a:ext cx="190200" cy="190500"/>
          </a:xfrm>
          <a:prstGeom prst="ellipse">
            <a:avLst/>
          </a:prstGeom>
          <a:solidFill>
            <a:srgbClr val="9B59B6"/>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B59B6"/>
              </a:solidFill>
              <a:latin typeface="Arial"/>
              <a:ea typeface="Arial"/>
              <a:cs typeface="Arial"/>
              <a:sym typeface="Arial"/>
            </a:endParaRPr>
          </a:p>
        </p:txBody>
      </p:sp>
      <p:sp>
        <p:nvSpPr>
          <p:cNvPr id="80" name="Google Shape;80;p13"/>
          <p:cNvSpPr/>
          <p:nvPr/>
        </p:nvSpPr>
        <p:spPr>
          <a:xfrm>
            <a:off x="808650" y="2205850"/>
            <a:ext cx="190200" cy="190500"/>
          </a:xfrm>
          <a:prstGeom prst="ellipse">
            <a:avLst/>
          </a:prstGeom>
          <a:solidFill>
            <a:srgbClr val="3498DB"/>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498DB"/>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1"/>
        <p:cNvGrpSpPr/>
        <p:nvPr/>
      </p:nvGrpSpPr>
      <p:grpSpPr>
        <a:xfrm>
          <a:off x="0" y="0"/>
          <a:ext cx="0" cy="0"/>
          <a:chOff x="0" y="0"/>
          <a:chExt cx="0" cy="0"/>
        </a:xfrm>
      </p:grpSpPr>
      <p:sp>
        <p:nvSpPr>
          <p:cNvPr id="82" name="Google Shape;82;p14"/>
          <p:cNvSpPr txBox="1">
            <a:spLocks noGrp="1"/>
          </p:cNvSpPr>
          <p:nvPr>
            <p:ph type="body" idx="1"/>
          </p:nvPr>
        </p:nvSpPr>
        <p:spPr>
          <a:xfrm>
            <a:off x="111465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1pPr>
            <a:lvl2pPr marL="914400" marR="0" lvl="1" indent="-228600" algn="l" rtl="0">
              <a:lnSpc>
                <a:spcPct val="115000"/>
              </a:lnSpc>
              <a:spcBef>
                <a:spcPts val="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2pPr>
            <a:lvl3pPr marL="1371600" marR="0" lvl="2"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3pPr>
            <a:lvl4pPr marL="1828800" marR="0" lvl="3"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4pPr>
            <a:lvl5pPr marL="2286000" marR="0" lvl="4"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5pPr>
            <a:lvl6pPr marL="2743200" marR="0" lvl="5"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6pPr>
            <a:lvl7pPr marL="3200400" marR="0" lvl="6"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7pPr>
            <a:lvl8pPr marL="3657600" marR="0" lvl="7"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8pPr>
            <a:lvl9pPr marL="4114800" marR="0" lvl="8" indent="-228600" algn="l" rtl="0">
              <a:lnSpc>
                <a:spcPct val="115000"/>
              </a:lnSpc>
              <a:spcBef>
                <a:spcPts val="1600"/>
              </a:spcBef>
              <a:spcAft>
                <a:spcPts val="1600"/>
              </a:spcAft>
              <a:buClr>
                <a:srgbClr val="BAC5B9"/>
              </a:buClr>
              <a:buSzPts val="1400"/>
              <a:buFont typeface="Arial"/>
              <a:buNone/>
              <a:defRPr sz="1400" b="0" i="0" u="none" strike="noStrike" cap="none">
                <a:solidFill>
                  <a:srgbClr val="BAC5B9"/>
                </a:solidFill>
                <a:latin typeface="Arial"/>
                <a:ea typeface="Arial"/>
                <a:cs typeface="Arial"/>
                <a:sym typeface="Arial"/>
              </a:defRPr>
            </a:lvl9pPr>
          </a:lstStyle>
          <a:p>
            <a:endParaRPr/>
          </a:p>
        </p:txBody>
      </p:sp>
      <p:sp>
        <p:nvSpPr>
          <p:cNvPr id="83" name="Google Shape;83;p1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84" name="Google Shape;84;p14"/>
          <p:cNvCxnSpPr/>
          <p:nvPr/>
        </p:nvCxnSpPr>
        <p:spPr>
          <a:xfrm>
            <a:off x="903825" y="-1516475"/>
            <a:ext cx="0" cy="6866100"/>
          </a:xfrm>
          <a:prstGeom prst="straightConnector1">
            <a:avLst/>
          </a:prstGeom>
          <a:noFill/>
          <a:ln w="19050" cap="flat" cmpd="sng">
            <a:solidFill>
              <a:srgbClr val="BAC5B9"/>
            </a:solidFill>
            <a:prstDash val="solid"/>
            <a:round/>
            <a:headEnd type="none" w="sm" len="sm"/>
            <a:tailEnd type="none" w="sm" len="sm"/>
          </a:ln>
        </p:spPr>
      </p:cxnSp>
      <p:sp>
        <p:nvSpPr>
          <p:cNvPr id="85" name="Google Shape;85;p14"/>
          <p:cNvSpPr/>
          <p:nvPr/>
        </p:nvSpPr>
        <p:spPr>
          <a:xfrm>
            <a:off x="808650" y="444430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ight Caption">
  <p:cSld name="Light Caption">
    <p:bg>
      <p:bgPr>
        <a:solidFill>
          <a:srgbClr val="9B59B6"/>
        </a:solid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body" idx="1"/>
          </p:nvPr>
        </p:nvSpPr>
        <p:spPr>
          <a:xfrm>
            <a:off x="111465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7294D"/>
              </a:buClr>
              <a:buSzPts val="1800"/>
              <a:buFont typeface="Arial"/>
              <a:buNone/>
              <a:defRPr sz="1800" b="0" i="0" u="none" strike="noStrike" cap="none">
                <a:solidFill>
                  <a:srgbClr val="07294D"/>
                </a:solidFill>
                <a:latin typeface="Arial"/>
                <a:ea typeface="Arial"/>
                <a:cs typeface="Arial"/>
                <a:sym typeface="Arial"/>
              </a:defRPr>
            </a:lvl1pPr>
            <a:lvl2pPr marL="914400" marR="0" lvl="1" indent="-228600" algn="l" rtl="0">
              <a:lnSpc>
                <a:spcPct val="115000"/>
              </a:lnSpc>
              <a:spcBef>
                <a:spcPts val="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2pPr>
            <a:lvl3pPr marL="1371600" marR="0" lvl="2"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3pPr>
            <a:lvl4pPr marL="1828800" marR="0" lvl="3"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4pPr>
            <a:lvl5pPr marL="2286000" marR="0" lvl="4"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5pPr>
            <a:lvl6pPr marL="2743200" marR="0" lvl="5"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6pPr>
            <a:lvl7pPr marL="3200400" marR="0" lvl="6"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7pPr>
            <a:lvl8pPr marL="3657600" marR="0" lvl="7" indent="-228600" algn="l" rtl="0">
              <a:lnSpc>
                <a:spcPct val="115000"/>
              </a:lnSpc>
              <a:spcBef>
                <a:spcPts val="1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8pPr>
            <a:lvl9pPr marL="4114800" marR="0" lvl="8" indent="-228600" algn="l" rtl="0">
              <a:lnSpc>
                <a:spcPct val="115000"/>
              </a:lnSpc>
              <a:spcBef>
                <a:spcPts val="1600"/>
              </a:spcBef>
              <a:spcAft>
                <a:spcPts val="1600"/>
              </a:spcAft>
              <a:buClr>
                <a:srgbClr val="BAC5B9"/>
              </a:buClr>
              <a:buSzPts val="1400"/>
              <a:buFont typeface="Arial"/>
              <a:buNone/>
              <a:defRPr sz="1400" b="0" i="0" u="none" strike="noStrike" cap="none">
                <a:solidFill>
                  <a:srgbClr val="BAC5B9"/>
                </a:solidFill>
                <a:latin typeface="Arial"/>
                <a:ea typeface="Arial"/>
                <a:cs typeface="Arial"/>
                <a:sym typeface="Arial"/>
              </a:defRPr>
            </a:lvl9pPr>
          </a:lstStyle>
          <a:p>
            <a:endParaRPr/>
          </a:p>
        </p:txBody>
      </p:sp>
      <p:cxnSp>
        <p:nvCxnSpPr>
          <p:cNvPr id="88" name="Google Shape;88;p15"/>
          <p:cNvCxnSpPr/>
          <p:nvPr/>
        </p:nvCxnSpPr>
        <p:spPr>
          <a:xfrm>
            <a:off x="903825" y="-1516475"/>
            <a:ext cx="0" cy="6866100"/>
          </a:xfrm>
          <a:prstGeom prst="straightConnector1">
            <a:avLst/>
          </a:prstGeom>
          <a:noFill/>
          <a:ln w="19050" cap="flat" cmpd="sng">
            <a:solidFill>
              <a:srgbClr val="07294D"/>
            </a:solidFill>
            <a:prstDash val="solid"/>
            <a:round/>
            <a:headEnd type="none" w="sm" len="sm"/>
            <a:tailEnd type="none" w="sm" len="sm"/>
          </a:ln>
        </p:spPr>
      </p:cxnSp>
      <p:sp>
        <p:nvSpPr>
          <p:cNvPr id="89" name="Google Shape;89;p15"/>
          <p:cNvSpPr/>
          <p:nvPr/>
        </p:nvSpPr>
        <p:spPr>
          <a:xfrm>
            <a:off x="808650" y="4444300"/>
            <a:ext cx="190200" cy="190500"/>
          </a:xfrm>
          <a:prstGeom prst="ellipse">
            <a:avLst/>
          </a:prstGeom>
          <a:solidFill>
            <a:srgbClr val="9B59B6"/>
          </a:solidFill>
          <a:ln w="19050" cap="flat"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5"/>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1pPr>
            <a:lvl2pPr marL="0" marR="0" lvl="1"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2pPr>
            <a:lvl3pPr marL="0" marR="0" lvl="2"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3pPr>
            <a:lvl4pPr marL="0" marR="0" lvl="3"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4pPr>
            <a:lvl5pPr marL="0" marR="0" lvl="4"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5pPr>
            <a:lvl6pPr marL="0" marR="0" lvl="5"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6pPr>
            <a:lvl7pPr marL="0" marR="0" lvl="6"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7pPr>
            <a:lvl8pPr marL="0" marR="0" lvl="7"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8pPr>
            <a:lvl9pPr marL="0" marR="0" lvl="8"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Divider">
  <p:cSld name="Section Divider">
    <p:bg>
      <p:bgPr>
        <a:solidFill>
          <a:srgbClr val="9B59B6"/>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1pPr>
            <a:lvl2pPr marL="0" marR="0" lvl="1"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2pPr>
            <a:lvl3pPr marL="0" marR="0" lvl="2"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3pPr>
            <a:lvl4pPr marL="0" marR="0" lvl="3"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4pPr>
            <a:lvl5pPr marL="0" marR="0" lvl="4"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5pPr>
            <a:lvl6pPr marL="0" marR="0" lvl="5"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6pPr>
            <a:lvl7pPr marL="0" marR="0" lvl="6"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7pPr>
            <a:lvl8pPr marL="0" marR="0" lvl="7"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8pPr>
            <a:lvl9pPr marL="0" marR="0" lvl="8"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93" name="Google Shape;93;p16"/>
          <p:cNvCxnSpPr/>
          <p:nvPr/>
        </p:nvCxnSpPr>
        <p:spPr>
          <a:xfrm>
            <a:off x="903750" y="-861300"/>
            <a:ext cx="0" cy="6866100"/>
          </a:xfrm>
          <a:prstGeom prst="straightConnector1">
            <a:avLst/>
          </a:prstGeom>
          <a:noFill/>
          <a:ln w="19050" cap="flat" cmpd="sng">
            <a:solidFill>
              <a:srgbClr val="07294D"/>
            </a:solidFill>
            <a:prstDash val="solid"/>
            <a:round/>
            <a:headEnd type="none" w="sm" len="sm"/>
            <a:tailEnd type="none" w="sm" len="sm"/>
          </a:ln>
        </p:spPr>
      </p:cxnSp>
      <p:sp>
        <p:nvSpPr>
          <p:cNvPr id="94" name="Google Shape;94;p16"/>
          <p:cNvSpPr/>
          <p:nvPr/>
        </p:nvSpPr>
        <p:spPr>
          <a:xfrm>
            <a:off x="808650" y="2480525"/>
            <a:ext cx="190200" cy="190500"/>
          </a:xfrm>
          <a:prstGeom prst="ellipse">
            <a:avLst/>
          </a:prstGeom>
          <a:solidFill>
            <a:srgbClr val="9B59B6"/>
          </a:solidFill>
          <a:ln w="19050" cap="flat"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txBox="1">
            <a:spLocks noGrp="1"/>
          </p:cNvSpPr>
          <p:nvPr>
            <p:ph type="title"/>
          </p:nvPr>
        </p:nvSpPr>
        <p:spPr>
          <a:xfrm>
            <a:off x="1315350" y="2150850"/>
            <a:ext cx="7281600" cy="8418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1pPr>
            <a:lvl2pPr lvl="1" indent="0" algn="ctr" rtl="0">
              <a:spcBef>
                <a:spcPts val="0"/>
              </a:spcBef>
              <a:spcAft>
                <a:spcPts val="0"/>
              </a:spcAft>
              <a:buClr>
                <a:schemeClr val="dk1"/>
              </a:buClr>
              <a:buSzPts val="3600"/>
              <a:buFont typeface="Arial"/>
              <a:buNone/>
              <a:defRPr sz="3600">
                <a:solidFill>
                  <a:schemeClr val="dk1"/>
                </a:solidFill>
              </a:defRPr>
            </a:lvl2pPr>
            <a:lvl3pPr lvl="2" indent="0" algn="ctr" rtl="0">
              <a:spcBef>
                <a:spcPts val="0"/>
              </a:spcBef>
              <a:spcAft>
                <a:spcPts val="0"/>
              </a:spcAft>
              <a:buClr>
                <a:schemeClr val="dk1"/>
              </a:buClr>
              <a:buSzPts val="3600"/>
              <a:buFont typeface="Arial"/>
              <a:buNone/>
              <a:defRPr sz="3600">
                <a:solidFill>
                  <a:schemeClr val="dk1"/>
                </a:solidFill>
              </a:defRPr>
            </a:lvl3pPr>
            <a:lvl4pPr lvl="3" indent="0" algn="ctr" rtl="0">
              <a:spcBef>
                <a:spcPts val="0"/>
              </a:spcBef>
              <a:spcAft>
                <a:spcPts val="0"/>
              </a:spcAft>
              <a:buClr>
                <a:schemeClr val="dk1"/>
              </a:buClr>
              <a:buSzPts val="3600"/>
              <a:buFont typeface="Arial"/>
              <a:buNone/>
              <a:defRPr sz="3600">
                <a:solidFill>
                  <a:schemeClr val="dk1"/>
                </a:solidFill>
              </a:defRPr>
            </a:lvl4pPr>
            <a:lvl5pPr lvl="4" indent="0" algn="ctr" rtl="0">
              <a:spcBef>
                <a:spcPts val="0"/>
              </a:spcBef>
              <a:spcAft>
                <a:spcPts val="0"/>
              </a:spcAft>
              <a:buClr>
                <a:schemeClr val="dk1"/>
              </a:buClr>
              <a:buSzPts val="3600"/>
              <a:buFont typeface="Arial"/>
              <a:buNone/>
              <a:defRPr sz="3600">
                <a:solidFill>
                  <a:schemeClr val="dk1"/>
                </a:solidFill>
              </a:defRPr>
            </a:lvl5pPr>
            <a:lvl6pPr lvl="5" indent="0" algn="ctr" rtl="0">
              <a:spcBef>
                <a:spcPts val="0"/>
              </a:spcBef>
              <a:spcAft>
                <a:spcPts val="0"/>
              </a:spcAft>
              <a:buClr>
                <a:schemeClr val="dk1"/>
              </a:buClr>
              <a:buSzPts val="3600"/>
              <a:buFont typeface="Arial"/>
              <a:buNone/>
              <a:defRPr sz="3600">
                <a:solidFill>
                  <a:schemeClr val="dk1"/>
                </a:solidFill>
              </a:defRPr>
            </a:lvl6pPr>
            <a:lvl7pPr lvl="6" indent="0" algn="ctr" rtl="0">
              <a:spcBef>
                <a:spcPts val="0"/>
              </a:spcBef>
              <a:spcAft>
                <a:spcPts val="0"/>
              </a:spcAft>
              <a:buClr>
                <a:schemeClr val="dk1"/>
              </a:buClr>
              <a:buSzPts val="3600"/>
              <a:buFont typeface="Arial"/>
              <a:buNone/>
              <a:defRPr sz="3600">
                <a:solidFill>
                  <a:schemeClr val="dk1"/>
                </a:solidFill>
              </a:defRPr>
            </a:lvl7pPr>
            <a:lvl8pPr lvl="7" indent="0" algn="ctr" rtl="0">
              <a:spcBef>
                <a:spcPts val="0"/>
              </a:spcBef>
              <a:spcAft>
                <a:spcPts val="0"/>
              </a:spcAft>
              <a:buClr>
                <a:schemeClr val="dk1"/>
              </a:buClr>
              <a:buSzPts val="3600"/>
              <a:buFont typeface="Arial"/>
              <a:buNone/>
              <a:defRPr sz="3600">
                <a:solidFill>
                  <a:schemeClr val="dk1"/>
                </a:solidFill>
              </a:defRPr>
            </a:lvl8pPr>
            <a:lvl9pPr lvl="8" indent="0" algn="ctr" rtl="0">
              <a:spcBef>
                <a:spcPts val="0"/>
              </a:spcBef>
              <a:spcAft>
                <a:spcPts val="0"/>
              </a:spcAft>
              <a:buClr>
                <a:schemeClr val="dk1"/>
              </a:buClr>
              <a:buSzPts val="3600"/>
              <a:buFont typeface="Arial"/>
              <a:buNone/>
              <a:defRPr sz="3600">
                <a:solidFill>
                  <a:schemeClr val="dk1"/>
                </a:solidFill>
              </a:defRPr>
            </a:lvl9pPr>
          </a:lstStyle>
          <a:p>
            <a:endParaRPr/>
          </a:p>
        </p:txBody>
      </p:sp>
      <p:sp>
        <p:nvSpPr>
          <p:cNvPr id="96" name="Google Shape;96;p16"/>
          <p:cNvSpPr txBox="1">
            <a:spLocks noGrp="1"/>
          </p:cNvSpPr>
          <p:nvPr>
            <p:ph type="subTitle" idx="1"/>
          </p:nvPr>
        </p:nvSpPr>
        <p:spPr>
          <a:xfrm>
            <a:off x="1315350" y="2985975"/>
            <a:ext cx="7705800" cy="792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1pPr>
            <a:lvl2pPr marL="0" marR="0" lvl="1"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2pPr>
            <a:lvl3pPr marL="0" marR="0" lvl="2"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3pPr>
            <a:lvl4pPr marL="0" marR="0" lvl="3"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4pPr>
            <a:lvl5pPr marL="0" marR="0" lvl="4"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5pPr>
            <a:lvl6pPr marL="0" marR="0" lvl="5"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6pPr>
            <a:lvl7pPr marL="0" marR="0" lvl="6"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7pPr>
            <a:lvl8pPr marL="0" marR="0" lvl="7"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8pPr>
            <a:lvl9pPr marL="0" marR="0" lvl="8" indent="0" algn="l" rtl="0">
              <a:lnSpc>
                <a:spcPct val="100000"/>
              </a:lnSpc>
              <a:spcBef>
                <a:spcPts val="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2">
  <p:cSld name="Caption 2">
    <p:bg>
      <p:bgPr>
        <a:solidFill>
          <a:srgbClr val="9B59B6"/>
        </a:solidFill>
        <a:effectLst/>
      </p:bgPr>
    </p:bg>
    <p:spTree>
      <p:nvGrpSpPr>
        <p:cNvPr id="1" name="Shape 101"/>
        <p:cNvGrpSpPr/>
        <p:nvPr/>
      </p:nvGrpSpPr>
      <p:grpSpPr>
        <a:xfrm>
          <a:off x="0" y="0"/>
          <a:ext cx="0" cy="0"/>
          <a:chOff x="0" y="0"/>
          <a:chExt cx="0" cy="0"/>
        </a:xfrm>
      </p:grpSpPr>
      <p:sp>
        <p:nvSpPr>
          <p:cNvPr id="102" name="Google Shape;102;p18"/>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1pPr>
            <a:lvl2pPr marL="0" marR="0" lvl="1"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2pPr>
            <a:lvl3pPr marL="0" marR="0" lvl="2"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3pPr>
            <a:lvl4pPr marL="0" marR="0" lvl="3"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4pPr>
            <a:lvl5pPr marL="0" marR="0" lvl="4"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5pPr>
            <a:lvl6pPr marL="0" marR="0" lvl="5"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6pPr>
            <a:lvl7pPr marL="0" marR="0" lvl="6"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7pPr>
            <a:lvl8pPr marL="0" marR="0" lvl="7"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8pPr>
            <a:lvl9pPr marL="0" marR="0" lvl="8"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03" name="Google Shape;103;p18"/>
          <p:cNvCxnSpPr/>
          <p:nvPr/>
        </p:nvCxnSpPr>
        <p:spPr>
          <a:xfrm>
            <a:off x="903750" y="-861300"/>
            <a:ext cx="0" cy="6866100"/>
          </a:xfrm>
          <a:prstGeom prst="straightConnector1">
            <a:avLst/>
          </a:prstGeom>
          <a:noFill/>
          <a:ln w="19050" cap="flat" cmpd="sng">
            <a:solidFill>
              <a:srgbClr val="07294D"/>
            </a:solidFill>
            <a:prstDash val="solid"/>
            <a:round/>
            <a:headEnd type="none" w="sm" len="sm"/>
            <a:tailEnd type="none" w="sm" len="sm"/>
          </a:ln>
        </p:spPr>
      </p:cxnSp>
      <p:sp>
        <p:nvSpPr>
          <p:cNvPr id="104" name="Google Shape;104;p18"/>
          <p:cNvSpPr/>
          <p:nvPr/>
        </p:nvSpPr>
        <p:spPr>
          <a:xfrm>
            <a:off x="808650" y="2480525"/>
            <a:ext cx="190200" cy="190500"/>
          </a:xfrm>
          <a:prstGeom prst="ellipse">
            <a:avLst/>
          </a:prstGeom>
          <a:solidFill>
            <a:srgbClr val="2ECC71"/>
          </a:solidFill>
          <a:ln w="19050" cap="flat"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8"/>
          <p:cNvSpPr txBox="1">
            <a:spLocks noGrp="1"/>
          </p:cNvSpPr>
          <p:nvPr>
            <p:ph type="title"/>
          </p:nvPr>
        </p:nvSpPr>
        <p:spPr>
          <a:xfrm>
            <a:off x="1315350" y="2150850"/>
            <a:ext cx="7281600" cy="8418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7294D"/>
              </a:buClr>
              <a:buSzPts val="3600"/>
              <a:buFont typeface="Arial"/>
              <a:buNone/>
              <a:defRPr sz="3600" b="0" i="0" u="none" strike="noStrike" cap="none">
                <a:solidFill>
                  <a:srgbClr val="07294D"/>
                </a:solidFill>
                <a:latin typeface="Arial"/>
                <a:ea typeface="Arial"/>
                <a:cs typeface="Arial"/>
                <a:sym typeface="Arial"/>
              </a:defRPr>
            </a:lvl1pPr>
            <a:lvl2pPr lvl="1" indent="0" algn="ctr" rtl="0">
              <a:spcBef>
                <a:spcPts val="0"/>
              </a:spcBef>
              <a:spcAft>
                <a:spcPts val="0"/>
              </a:spcAft>
              <a:buClr>
                <a:schemeClr val="dk1"/>
              </a:buClr>
              <a:buSzPts val="3600"/>
              <a:buFont typeface="Arial"/>
              <a:buNone/>
              <a:defRPr sz="3600">
                <a:solidFill>
                  <a:schemeClr val="dk1"/>
                </a:solidFill>
              </a:defRPr>
            </a:lvl2pPr>
            <a:lvl3pPr lvl="2" indent="0" algn="ctr" rtl="0">
              <a:spcBef>
                <a:spcPts val="0"/>
              </a:spcBef>
              <a:spcAft>
                <a:spcPts val="0"/>
              </a:spcAft>
              <a:buClr>
                <a:schemeClr val="dk1"/>
              </a:buClr>
              <a:buSzPts val="3600"/>
              <a:buFont typeface="Arial"/>
              <a:buNone/>
              <a:defRPr sz="3600">
                <a:solidFill>
                  <a:schemeClr val="dk1"/>
                </a:solidFill>
              </a:defRPr>
            </a:lvl3pPr>
            <a:lvl4pPr lvl="3" indent="0" algn="ctr" rtl="0">
              <a:spcBef>
                <a:spcPts val="0"/>
              </a:spcBef>
              <a:spcAft>
                <a:spcPts val="0"/>
              </a:spcAft>
              <a:buClr>
                <a:schemeClr val="dk1"/>
              </a:buClr>
              <a:buSzPts val="3600"/>
              <a:buFont typeface="Arial"/>
              <a:buNone/>
              <a:defRPr sz="3600">
                <a:solidFill>
                  <a:schemeClr val="dk1"/>
                </a:solidFill>
              </a:defRPr>
            </a:lvl4pPr>
            <a:lvl5pPr lvl="4" indent="0" algn="ctr" rtl="0">
              <a:spcBef>
                <a:spcPts val="0"/>
              </a:spcBef>
              <a:spcAft>
                <a:spcPts val="0"/>
              </a:spcAft>
              <a:buClr>
                <a:schemeClr val="dk1"/>
              </a:buClr>
              <a:buSzPts val="3600"/>
              <a:buFont typeface="Arial"/>
              <a:buNone/>
              <a:defRPr sz="3600">
                <a:solidFill>
                  <a:schemeClr val="dk1"/>
                </a:solidFill>
              </a:defRPr>
            </a:lvl5pPr>
            <a:lvl6pPr lvl="5" indent="0" algn="ctr" rtl="0">
              <a:spcBef>
                <a:spcPts val="0"/>
              </a:spcBef>
              <a:spcAft>
                <a:spcPts val="0"/>
              </a:spcAft>
              <a:buClr>
                <a:schemeClr val="dk1"/>
              </a:buClr>
              <a:buSzPts val="3600"/>
              <a:buFont typeface="Arial"/>
              <a:buNone/>
              <a:defRPr sz="3600">
                <a:solidFill>
                  <a:schemeClr val="dk1"/>
                </a:solidFill>
              </a:defRPr>
            </a:lvl6pPr>
            <a:lvl7pPr lvl="6" indent="0" algn="ctr" rtl="0">
              <a:spcBef>
                <a:spcPts val="0"/>
              </a:spcBef>
              <a:spcAft>
                <a:spcPts val="0"/>
              </a:spcAft>
              <a:buClr>
                <a:schemeClr val="dk1"/>
              </a:buClr>
              <a:buSzPts val="3600"/>
              <a:buFont typeface="Arial"/>
              <a:buNone/>
              <a:defRPr sz="3600">
                <a:solidFill>
                  <a:schemeClr val="dk1"/>
                </a:solidFill>
              </a:defRPr>
            </a:lvl7pPr>
            <a:lvl8pPr lvl="7" indent="0" algn="ctr" rtl="0">
              <a:spcBef>
                <a:spcPts val="0"/>
              </a:spcBef>
              <a:spcAft>
                <a:spcPts val="0"/>
              </a:spcAft>
              <a:buClr>
                <a:schemeClr val="dk1"/>
              </a:buClr>
              <a:buSzPts val="3600"/>
              <a:buFont typeface="Arial"/>
              <a:buNone/>
              <a:defRPr sz="3600">
                <a:solidFill>
                  <a:schemeClr val="dk1"/>
                </a:solidFill>
              </a:defRPr>
            </a:lvl8pPr>
            <a:lvl9pPr lvl="8" indent="0" algn="ctr" rtl="0">
              <a:spcBef>
                <a:spcPts val="0"/>
              </a:spcBef>
              <a:spcAft>
                <a:spcPts val="0"/>
              </a:spcAft>
              <a:buClr>
                <a:schemeClr val="dk1"/>
              </a:buClr>
              <a:buSzPts val="3600"/>
              <a:buFont typeface="Arial"/>
              <a:buNone/>
              <a:defRPr sz="3600">
                <a:solidFill>
                  <a:schemeClr val="dk1"/>
                </a:solidFill>
              </a:defRPr>
            </a:lvl9pPr>
          </a:lstStyle>
          <a:p>
            <a:endParaRPr/>
          </a:p>
        </p:txBody>
      </p:sp>
      <p:sp>
        <p:nvSpPr>
          <p:cNvPr id="106" name="Google Shape;106;p18"/>
          <p:cNvSpPr txBox="1">
            <a:spLocks noGrp="1"/>
          </p:cNvSpPr>
          <p:nvPr>
            <p:ph type="subTitle" idx="1"/>
          </p:nvPr>
        </p:nvSpPr>
        <p:spPr>
          <a:xfrm>
            <a:off x="1315350" y="2985975"/>
            <a:ext cx="7705800" cy="792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2C3E50"/>
        </a:solidFill>
        <a:effectLst/>
      </p:bgPr>
    </p:bg>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615425" y="450150"/>
            <a:ext cx="6367800" cy="40908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2ECC71"/>
              </a:buClr>
              <a:buSzPts val="4800"/>
              <a:buFont typeface="Arial"/>
              <a:buNone/>
              <a:defRPr sz="4800" b="0" i="0" u="none" strike="noStrike" cap="none">
                <a:solidFill>
                  <a:srgbClr val="2ECC71"/>
                </a:solidFill>
                <a:latin typeface="Arial"/>
                <a:ea typeface="Arial"/>
                <a:cs typeface="Arial"/>
                <a:sym typeface="Arial"/>
              </a:defRPr>
            </a:lvl1pPr>
            <a:lvl2pPr lvl="1" indent="0" rtl="0">
              <a:spcBef>
                <a:spcPts val="0"/>
              </a:spcBef>
              <a:spcAft>
                <a:spcPts val="0"/>
              </a:spcAft>
              <a:buClr>
                <a:schemeClr val="dk1"/>
              </a:buClr>
              <a:buSzPts val="4800"/>
              <a:buFont typeface="Arial"/>
              <a:buNone/>
              <a:defRPr sz="4800">
                <a:solidFill>
                  <a:schemeClr val="dk1"/>
                </a:solidFill>
              </a:defRPr>
            </a:lvl2pPr>
            <a:lvl3pPr lvl="2" indent="0" rtl="0">
              <a:spcBef>
                <a:spcPts val="0"/>
              </a:spcBef>
              <a:spcAft>
                <a:spcPts val="0"/>
              </a:spcAft>
              <a:buClr>
                <a:schemeClr val="dk1"/>
              </a:buClr>
              <a:buSzPts val="4800"/>
              <a:buFont typeface="Arial"/>
              <a:buNone/>
              <a:defRPr sz="4800">
                <a:solidFill>
                  <a:schemeClr val="dk1"/>
                </a:solidFill>
              </a:defRPr>
            </a:lvl3pPr>
            <a:lvl4pPr lvl="3" indent="0" rtl="0">
              <a:spcBef>
                <a:spcPts val="0"/>
              </a:spcBef>
              <a:spcAft>
                <a:spcPts val="0"/>
              </a:spcAft>
              <a:buClr>
                <a:schemeClr val="dk1"/>
              </a:buClr>
              <a:buSzPts val="4800"/>
              <a:buFont typeface="Arial"/>
              <a:buNone/>
              <a:defRPr sz="4800">
                <a:solidFill>
                  <a:schemeClr val="dk1"/>
                </a:solidFill>
              </a:defRPr>
            </a:lvl4pPr>
            <a:lvl5pPr lvl="4" indent="0" rtl="0">
              <a:spcBef>
                <a:spcPts val="0"/>
              </a:spcBef>
              <a:spcAft>
                <a:spcPts val="0"/>
              </a:spcAft>
              <a:buClr>
                <a:schemeClr val="dk1"/>
              </a:buClr>
              <a:buSzPts val="4800"/>
              <a:buFont typeface="Arial"/>
              <a:buNone/>
              <a:defRPr sz="4800">
                <a:solidFill>
                  <a:schemeClr val="dk1"/>
                </a:solidFill>
              </a:defRPr>
            </a:lvl5pPr>
            <a:lvl6pPr lvl="5" indent="0" rtl="0">
              <a:spcBef>
                <a:spcPts val="0"/>
              </a:spcBef>
              <a:spcAft>
                <a:spcPts val="0"/>
              </a:spcAft>
              <a:buClr>
                <a:schemeClr val="dk1"/>
              </a:buClr>
              <a:buSzPts val="4800"/>
              <a:buFont typeface="Arial"/>
              <a:buNone/>
              <a:defRPr sz="4800">
                <a:solidFill>
                  <a:schemeClr val="dk1"/>
                </a:solidFill>
              </a:defRPr>
            </a:lvl6pPr>
            <a:lvl7pPr lvl="6" indent="0" rtl="0">
              <a:spcBef>
                <a:spcPts val="0"/>
              </a:spcBef>
              <a:spcAft>
                <a:spcPts val="0"/>
              </a:spcAft>
              <a:buClr>
                <a:schemeClr val="dk1"/>
              </a:buClr>
              <a:buSzPts val="4800"/>
              <a:buFont typeface="Arial"/>
              <a:buNone/>
              <a:defRPr sz="4800">
                <a:solidFill>
                  <a:schemeClr val="dk1"/>
                </a:solidFill>
              </a:defRPr>
            </a:lvl7pPr>
            <a:lvl8pPr lvl="7" indent="0" rtl="0">
              <a:spcBef>
                <a:spcPts val="0"/>
              </a:spcBef>
              <a:spcAft>
                <a:spcPts val="0"/>
              </a:spcAft>
              <a:buClr>
                <a:schemeClr val="dk1"/>
              </a:buClr>
              <a:buSzPts val="4800"/>
              <a:buFont typeface="Arial"/>
              <a:buNone/>
              <a:defRPr sz="4800">
                <a:solidFill>
                  <a:schemeClr val="dk1"/>
                </a:solidFill>
              </a:defRPr>
            </a:lvl8pPr>
            <a:lvl9pPr lvl="8" indent="0" rtl="0">
              <a:spcBef>
                <a:spcPts val="0"/>
              </a:spcBef>
              <a:spcAft>
                <a:spcPts val="0"/>
              </a:spcAft>
              <a:buClr>
                <a:schemeClr val="dk1"/>
              </a:buClr>
              <a:buSzPts val="4800"/>
              <a:buFont typeface="Arial"/>
              <a:buNone/>
              <a:defRPr sz="4800">
                <a:solidFill>
                  <a:schemeClr val="dk1"/>
                </a:solidFill>
              </a:defRPr>
            </a:lvl9pPr>
          </a:lstStyle>
          <a:p>
            <a:endParaRPr/>
          </a:p>
        </p:txBody>
      </p:sp>
      <p:sp>
        <p:nvSpPr>
          <p:cNvPr id="109" name="Google Shape;109;p1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10" name="Google Shape;110;p19"/>
          <p:cNvCxnSpPr/>
          <p:nvPr/>
        </p:nvCxnSpPr>
        <p:spPr>
          <a:xfrm>
            <a:off x="903825" y="-937500"/>
            <a:ext cx="0" cy="6866100"/>
          </a:xfrm>
          <a:prstGeom prst="straightConnector1">
            <a:avLst/>
          </a:prstGeom>
          <a:noFill/>
          <a:ln w="19050" cap="flat" cmpd="sng">
            <a:solidFill>
              <a:srgbClr val="BAC5B9"/>
            </a:solidFill>
            <a:prstDash val="solid"/>
            <a:round/>
            <a:headEnd type="none" w="sm" len="sm"/>
            <a:tailEnd type="none" w="sm" len="sm"/>
          </a:ln>
        </p:spPr>
      </p:cxnSp>
      <p:sp>
        <p:nvSpPr>
          <p:cNvPr id="111" name="Google Shape;111;p19"/>
          <p:cNvSpPr/>
          <p:nvPr/>
        </p:nvSpPr>
        <p:spPr>
          <a:xfrm>
            <a:off x="493600" y="2089275"/>
            <a:ext cx="820200" cy="820500"/>
          </a:xfrm>
          <a:prstGeom prst="ellipse">
            <a:avLst/>
          </a:prstGeom>
          <a:solidFill>
            <a:srgbClr val="9B59B6"/>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B59B6"/>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1">
  <p:cSld name="Caption 1">
    <p:bg>
      <p:bgPr>
        <a:solidFill>
          <a:srgbClr val="9B59B6"/>
        </a:solid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body" idx="1"/>
          </p:nvPr>
        </p:nvSpPr>
        <p:spPr>
          <a:xfrm>
            <a:off x="111465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7294D"/>
              </a:buClr>
              <a:buSzPts val="1800"/>
              <a:buFont typeface="Arial"/>
              <a:buNone/>
              <a:defRPr sz="1800" b="0" i="0" u="none" strike="noStrike" cap="none">
                <a:solidFill>
                  <a:srgbClr val="07294D"/>
                </a:solidFill>
                <a:latin typeface="Arial"/>
                <a:ea typeface="Arial"/>
                <a:cs typeface="Arial"/>
                <a:sym typeface="Arial"/>
              </a:defRPr>
            </a:lvl1pPr>
            <a:lvl2pPr marL="914400" marR="0" lvl="1" indent="-228600" algn="l" rtl="0">
              <a:lnSpc>
                <a:spcPct val="115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1371600" marR="0" lvl="2"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1828800" marR="0" lvl="3"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2286000" marR="0" lvl="4"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2743200" marR="0" lvl="5"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3200400" marR="0" lvl="6"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3657600" marR="0" lvl="7"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4114800" marR="0" lvl="8" indent="-228600" algn="l" rtl="0">
              <a:lnSpc>
                <a:spcPct val="115000"/>
              </a:lnSpc>
              <a:spcBef>
                <a:spcPts val="1600"/>
              </a:spcBef>
              <a:spcAft>
                <a:spcPts val="160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cxnSp>
        <p:nvCxnSpPr>
          <p:cNvPr id="114" name="Google Shape;114;p20"/>
          <p:cNvCxnSpPr/>
          <p:nvPr/>
        </p:nvCxnSpPr>
        <p:spPr>
          <a:xfrm>
            <a:off x="903825" y="-1516475"/>
            <a:ext cx="0" cy="6866100"/>
          </a:xfrm>
          <a:prstGeom prst="straightConnector1">
            <a:avLst/>
          </a:prstGeom>
          <a:noFill/>
          <a:ln w="19050" cap="flat" cmpd="sng">
            <a:solidFill>
              <a:srgbClr val="07294D"/>
            </a:solidFill>
            <a:prstDash val="solid"/>
            <a:round/>
            <a:headEnd type="none" w="sm" len="sm"/>
            <a:tailEnd type="none" w="sm" len="sm"/>
          </a:ln>
        </p:spPr>
      </p:cxnSp>
      <p:sp>
        <p:nvSpPr>
          <p:cNvPr id="115" name="Google Shape;115;p20"/>
          <p:cNvSpPr/>
          <p:nvPr/>
        </p:nvSpPr>
        <p:spPr>
          <a:xfrm>
            <a:off x="808650" y="4444300"/>
            <a:ext cx="190200" cy="190500"/>
          </a:xfrm>
          <a:prstGeom prst="ellipse">
            <a:avLst/>
          </a:prstGeom>
          <a:solidFill>
            <a:srgbClr val="2ECC71"/>
          </a:solidFill>
          <a:ln w="19050" cap="flat"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1pPr>
            <a:lvl2pPr marL="0" marR="0" lvl="1"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2pPr>
            <a:lvl3pPr marL="0" marR="0" lvl="2"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3pPr>
            <a:lvl4pPr marL="0" marR="0" lvl="3"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4pPr>
            <a:lvl5pPr marL="0" marR="0" lvl="4"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5pPr>
            <a:lvl6pPr marL="0" marR="0" lvl="5"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6pPr>
            <a:lvl7pPr marL="0" marR="0" lvl="6"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7pPr>
            <a:lvl8pPr marL="0" marR="0" lvl="7"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8pPr>
            <a:lvl9pPr marL="0" marR="0" lvl="8" indent="0" algn="l" rtl="0">
              <a:lnSpc>
                <a:spcPct val="100000"/>
              </a:lnSpc>
              <a:spcBef>
                <a:spcPts val="0"/>
              </a:spcBef>
              <a:spcAft>
                <a:spcPts val="0"/>
              </a:spcAft>
              <a:buClr>
                <a:srgbClr val="07294D"/>
              </a:buClr>
              <a:buSzPts val="1400"/>
              <a:buFont typeface="Arial"/>
              <a:buNone/>
              <a:defRPr sz="1400" b="0" i="0" u="none" strike="noStrike" cap="none">
                <a:solidFill>
                  <a:srgbClr val="07294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7294D"/>
        </a:solidFill>
        <a:effectLst/>
      </p:bgPr>
    </p:bg>
    <p:spTree>
      <p:nvGrpSpPr>
        <p:cNvPr id="1" name="Shape 117"/>
        <p:cNvGrpSpPr/>
        <p:nvPr/>
      </p:nvGrpSpPr>
      <p:grpSpPr>
        <a:xfrm>
          <a:off x="0" y="0"/>
          <a:ext cx="0" cy="0"/>
          <a:chOff x="0" y="0"/>
          <a:chExt cx="0" cy="0"/>
        </a:xfrm>
      </p:grpSpPr>
      <p:sp>
        <p:nvSpPr>
          <p:cNvPr id="118" name="Google Shape;118;p21"/>
          <p:cNvSpPr txBox="1">
            <a:spLocks noGrp="1"/>
          </p:cNvSpPr>
          <p:nvPr>
            <p:ph type="ctrTitle"/>
          </p:nvPr>
        </p:nvSpPr>
        <p:spPr>
          <a:xfrm>
            <a:off x="1315349" y="744575"/>
            <a:ext cx="7705800" cy="2052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B7BF10"/>
              </a:buClr>
              <a:buSzPts val="4400"/>
              <a:buFont typeface="Arial"/>
              <a:buNone/>
              <a:defRPr sz="4400" b="0" i="0" u="none" strike="noStrike" cap="none">
                <a:solidFill>
                  <a:srgbClr val="B7BF10"/>
                </a:solidFill>
                <a:latin typeface="Arial"/>
                <a:ea typeface="Arial"/>
                <a:cs typeface="Arial"/>
                <a:sym typeface="Arial"/>
              </a:defRPr>
            </a:lvl1pPr>
            <a:lvl2pPr lvl="1" indent="0" rtl="0">
              <a:spcBef>
                <a:spcPts val="0"/>
              </a:spcBef>
              <a:spcAft>
                <a:spcPts val="0"/>
              </a:spcAft>
              <a:buClr>
                <a:schemeClr val="dk1"/>
              </a:buClr>
              <a:buSzPts val="5200"/>
              <a:buFont typeface="Arial"/>
              <a:buNone/>
              <a:defRPr sz="5200">
                <a:solidFill>
                  <a:schemeClr val="dk1"/>
                </a:solidFill>
              </a:defRPr>
            </a:lvl2pPr>
            <a:lvl3pPr lvl="2" indent="0" rtl="0">
              <a:spcBef>
                <a:spcPts val="0"/>
              </a:spcBef>
              <a:spcAft>
                <a:spcPts val="0"/>
              </a:spcAft>
              <a:buClr>
                <a:schemeClr val="dk1"/>
              </a:buClr>
              <a:buSzPts val="5200"/>
              <a:buFont typeface="Arial"/>
              <a:buNone/>
              <a:defRPr sz="5200">
                <a:solidFill>
                  <a:schemeClr val="dk1"/>
                </a:solidFill>
              </a:defRPr>
            </a:lvl3pPr>
            <a:lvl4pPr lvl="3" indent="0" rtl="0">
              <a:spcBef>
                <a:spcPts val="0"/>
              </a:spcBef>
              <a:spcAft>
                <a:spcPts val="0"/>
              </a:spcAft>
              <a:buClr>
                <a:schemeClr val="dk1"/>
              </a:buClr>
              <a:buSzPts val="5200"/>
              <a:buFont typeface="Arial"/>
              <a:buNone/>
              <a:defRPr sz="5200">
                <a:solidFill>
                  <a:schemeClr val="dk1"/>
                </a:solidFill>
              </a:defRPr>
            </a:lvl4pPr>
            <a:lvl5pPr lvl="4" indent="0" rtl="0">
              <a:spcBef>
                <a:spcPts val="0"/>
              </a:spcBef>
              <a:spcAft>
                <a:spcPts val="0"/>
              </a:spcAft>
              <a:buClr>
                <a:schemeClr val="dk1"/>
              </a:buClr>
              <a:buSzPts val="5200"/>
              <a:buFont typeface="Arial"/>
              <a:buNone/>
              <a:defRPr sz="5200">
                <a:solidFill>
                  <a:schemeClr val="dk1"/>
                </a:solidFill>
              </a:defRPr>
            </a:lvl5pPr>
            <a:lvl6pPr lvl="5" indent="0" rtl="0">
              <a:spcBef>
                <a:spcPts val="0"/>
              </a:spcBef>
              <a:spcAft>
                <a:spcPts val="0"/>
              </a:spcAft>
              <a:buClr>
                <a:schemeClr val="dk1"/>
              </a:buClr>
              <a:buSzPts val="5200"/>
              <a:buFont typeface="Arial"/>
              <a:buNone/>
              <a:defRPr sz="5200">
                <a:solidFill>
                  <a:schemeClr val="dk1"/>
                </a:solidFill>
              </a:defRPr>
            </a:lvl6pPr>
            <a:lvl7pPr lvl="6" indent="0" rtl="0">
              <a:spcBef>
                <a:spcPts val="0"/>
              </a:spcBef>
              <a:spcAft>
                <a:spcPts val="0"/>
              </a:spcAft>
              <a:buClr>
                <a:schemeClr val="dk1"/>
              </a:buClr>
              <a:buSzPts val="5200"/>
              <a:buFont typeface="Arial"/>
              <a:buNone/>
              <a:defRPr sz="5200">
                <a:solidFill>
                  <a:schemeClr val="dk1"/>
                </a:solidFill>
              </a:defRPr>
            </a:lvl7pPr>
            <a:lvl8pPr lvl="7" indent="0" rtl="0">
              <a:spcBef>
                <a:spcPts val="0"/>
              </a:spcBef>
              <a:spcAft>
                <a:spcPts val="0"/>
              </a:spcAft>
              <a:buClr>
                <a:schemeClr val="dk1"/>
              </a:buClr>
              <a:buSzPts val="5200"/>
              <a:buFont typeface="Arial"/>
              <a:buNone/>
              <a:defRPr sz="5200">
                <a:solidFill>
                  <a:schemeClr val="dk1"/>
                </a:solidFill>
              </a:defRPr>
            </a:lvl8pPr>
            <a:lvl9pPr lvl="8" indent="0" rtl="0">
              <a:spcBef>
                <a:spcPts val="0"/>
              </a:spcBef>
              <a:spcAft>
                <a:spcPts val="0"/>
              </a:spcAft>
              <a:buClr>
                <a:schemeClr val="dk1"/>
              </a:buClr>
              <a:buSzPts val="5200"/>
              <a:buFont typeface="Arial"/>
              <a:buNone/>
              <a:defRPr sz="5200">
                <a:solidFill>
                  <a:schemeClr val="dk1"/>
                </a:solidFill>
              </a:defRPr>
            </a:lvl9pPr>
          </a:lstStyle>
          <a:p>
            <a:endParaRPr/>
          </a:p>
        </p:txBody>
      </p:sp>
      <p:sp>
        <p:nvSpPr>
          <p:cNvPr id="119" name="Google Shape;119;p21"/>
          <p:cNvSpPr txBox="1">
            <a:spLocks noGrp="1"/>
          </p:cNvSpPr>
          <p:nvPr>
            <p:ph type="subTitle" idx="1"/>
          </p:nvPr>
        </p:nvSpPr>
        <p:spPr>
          <a:xfrm>
            <a:off x="1315349" y="2834125"/>
            <a:ext cx="7705800" cy="792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20" name="Google Shape;120;p2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21" name="Google Shape;121;p21"/>
          <p:cNvCxnSpPr/>
          <p:nvPr/>
        </p:nvCxnSpPr>
        <p:spPr>
          <a:xfrm>
            <a:off x="903750" y="2464800"/>
            <a:ext cx="0" cy="3294300"/>
          </a:xfrm>
          <a:prstGeom prst="straightConnector1">
            <a:avLst/>
          </a:prstGeom>
          <a:noFill/>
          <a:ln w="19050" cap="flat" cmpd="sng">
            <a:solidFill>
              <a:srgbClr val="BAC5B9"/>
            </a:solidFill>
            <a:prstDash val="solid"/>
            <a:round/>
            <a:headEnd type="none" w="sm" len="sm"/>
            <a:tailEnd type="none" w="sm" len="sm"/>
          </a:ln>
        </p:spPr>
      </p:cxnSp>
      <p:sp>
        <p:nvSpPr>
          <p:cNvPr id="122" name="Google Shape;122;p21"/>
          <p:cNvSpPr/>
          <p:nvPr/>
        </p:nvSpPr>
        <p:spPr>
          <a:xfrm>
            <a:off x="769050" y="2195100"/>
            <a:ext cx="269400" cy="269700"/>
          </a:xfrm>
          <a:prstGeom prst="ellipse">
            <a:avLst/>
          </a:prstGeom>
          <a:solidFill>
            <a:srgbClr val="B7BF10"/>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rgbClr val="BAC5B9"/>
              </a:buClr>
              <a:buSzPts val="1800"/>
              <a:buFont typeface="Arial"/>
              <a:buNone/>
              <a:defRPr sz="1800" b="0" i="0" u="none" strike="noStrike" cap="none">
                <a:solidFill>
                  <a:srgbClr val="BAC5B9"/>
                </a:solidFill>
                <a:latin typeface="Arial"/>
                <a:ea typeface="Arial"/>
                <a:cs typeface="Arial"/>
                <a:sym typeface="Arial"/>
              </a:defRPr>
            </a:lvl1pPr>
            <a:lvl2pPr marL="914400" marR="0" lvl="1" indent="-228600" algn="l" rtl="0">
              <a:lnSpc>
                <a:spcPct val="100000"/>
              </a:lnSpc>
              <a:spcBef>
                <a:spcPts val="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2pPr>
            <a:lvl3pPr marL="1371600" marR="0" lvl="2" indent="-228600" algn="l" rtl="0">
              <a:lnSpc>
                <a:spcPct val="100000"/>
              </a:lnSpc>
              <a:spcBef>
                <a:spcPts val="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3pPr>
            <a:lvl4pPr marL="1828800" marR="0" lvl="3" indent="-228600" algn="l" rtl="0">
              <a:lnSpc>
                <a:spcPct val="100000"/>
              </a:lnSpc>
              <a:spcBef>
                <a:spcPts val="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4pPr>
            <a:lvl5pPr marL="2286000" marR="0" lvl="4" indent="-228600" algn="l" rtl="0">
              <a:lnSpc>
                <a:spcPct val="100000"/>
              </a:lnSpc>
              <a:spcBef>
                <a:spcPts val="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5pPr>
            <a:lvl6pPr marL="2743200" marR="0" lvl="5" indent="-228600" algn="l" rtl="0">
              <a:lnSpc>
                <a:spcPct val="100000"/>
              </a:lnSpc>
              <a:spcBef>
                <a:spcPts val="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6pPr>
            <a:lvl7pPr marL="3200400" marR="0" lvl="6" indent="-228600" algn="l" rtl="0">
              <a:lnSpc>
                <a:spcPct val="100000"/>
              </a:lnSpc>
              <a:spcBef>
                <a:spcPts val="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7pPr>
            <a:lvl8pPr marL="3657600" marR="0" lvl="7" indent="-228600" algn="l" rtl="0">
              <a:lnSpc>
                <a:spcPct val="100000"/>
              </a:lnSpc>
              <a:spcBef>
                <a:spcPts val="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8pPr>
            <a:lvl9pPr marL="4114800" marR="0" lvl="8" indent="-228600" algn="l" rtl="0">
              <a:lnSpc>
                <a:spcPct val="100000"/>
              </a:lnSpc>
              <a:spcBef>
                <a:spcPts val="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9pPr>
          </a:lstStyle>
          <a:p>
            <a:endParaRPr/>
          </a:p>
        </p:txBody>
      </p:sp>
      <p:sp>
        <p:nvSpPr>
          <p:cNvPr id="17" name="Google Shape;17;p3"/>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sp>
        <p:nvSpPr>
          <p:cNvPr id="18" name="Google Shape;18;p3"/>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SzPts val="2400"/>
              <a:buFont typeface="Arial"/>
              <a:buNone/>
              <a:defRPr sz="2400" b="0" i="0" u="none" strike="noStrike" cap="none">
                <a:latin typeface="Arial"/>
                <a:ea typeface="Arial"/>
                <a:cs typeface="Arial"/>
                <a:sym typeface="Arial"/>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cxnSp>
        <p:nvCxnSpPr>
          <p:cNvPr id="19" name="Google Shape;19;p3"/>
          <p:cNvCxnSpPr/>
          <p:nvPr/>
        </p:nvCxnSpPr>
        <p:spPr>
          <a:xfrm>
            <a:off x="903825" y="-7925"/>
            <a:ext cx="0" cy="6866100"/>
          </a:xfrm>
          <a:prstGeom prst="straightConnector1">
            <a:avLst/>
          </a:prstGeom>
          <a:noFill/>
          <a:ln w="19050" cap="flat" cmpd="sng">
            <a:solidFill>
              <a:srgbClr val="BAC5B9"/>
            </a:solidFill>
            <a:prstDash val="solid"/>
            <a:round/>
            <a:headEnd type="none" w="sm" len="sm"/>
            <a:tailEnd type="none" w="sm" len="sm"/>
          </a:ln>
        </p:spPr>
      </p:cxnSp>
      <p:sp>
        <p:nvSpPr>
          <p:cNvPr id="20" name="Google Shape;20;p3"/>
          <p:cNvSpPr/>
          <p:nvPr/>
        </p:nvSpPr>
        <p:spPr>
          <a:xfrm>
            <a:off x="808725" y="800750"/>
            <a:ext cx="190200" cy="190500"/>
          </a:xfrm>
          <a:prstGeom prst="ellipse">
            <a:avLst/>
          </a:prstGeom>
          <a:solidFill>
            <a:srgbClr val="2ECC71"/>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a:off x="808650" y="1962850"/>
            <a:ext cx="190200" cy="190500"/>
          </a:xfrm>
          <a:prstGeom prst="ellipse">
            <a:avLst/>
          </a:prstGeom>
          <a:solidFill>
            <a:srgbClr val="3498DB"/>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7294D"/>
        </a:solidFill>
        <a:effectLst/>
      </p:bgPr>
    </p:bg>
    <p:spTree>
      <p:nvGrpSpPr>
        <p:cNvPr id="1" name="Shape 123"/>
        <p:cNvGrpSpPr/>
        <p:nvPr/>
      </p:nvGrpSpPr>
      <p:grpSpPr>
        <a:xfrm>
          <a:off x="0" y="0"/>
          <a:ext cx="0" cy="0"/>
          <a:chOff x="0" y="0"/>
          <a:chExt cx="0" cy="0"/>
        </a:xfrm>
      </p:grpSpPr>
      <p:sp>
        <p:nvSpPr>
          <p:cNvPr id="124" name="Google Shape;124;p2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25" name="Google Shape;125;p22"/>
          <p:cNvCxnSpPr/>
          <p:nvPr/>
        </p:nvCxnSpPr>
        <p:spPr>
          <a:xfrm>
            <a:off x="903825" y="-861300"/>
            <a:ext cx="0" cy="6866100"/>
          </a:xfrm>
          <a:prstGeom prst="straightConnector1">
            <a:avLst/>
          </a:prstGeom>
          <a:noFill/>
          <a:ln w="19050" cap="flat" cmpd="sng">
            <a:solidFill>
              <a:srgbClr val="BAC5B9"/>
            </a:solidFill>
            <a:prstDash val="solid"/>
            <a:round/>
            <a:headEnd type="none" w="sm" len="sm"/>
            <a:tailEnd type="none" w="sm" len="sm"/>
          </a:ln>
        </p:spPr>
      </p:cxnSp>
      <p:sp>
        <p:nvSpPr>
          <p:cNvPr id="126" name="Google Shape;126;p22"/>
          <p:cNvSpPr/>
          <p:nvPr/>
        </p:nvSpPr>
        <p:spPr>
          <a:xfrm>
            <a:off x="493600" y="2165475"/>
            <a:ext cx="820200" cy="820500"/>
          </a:xfrm>
          <a:prstGeom prst="ellipse">
            <a:avLst/>
          </a:prstGeom>
          <a:solidFill>
            <a:srgbClr val="B7BF10"/>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2"/>
          <p:cNvSpPr txBox="1">
            <a:spLocks noGrp="1"/>
          </p:cNvSpPr>
          <p:nvPr>
            <p:ph type="title"/>
          </p:nvPr>
        </p:nvSpPr>
        <p:spPr>
          <a:xfrm>
            <a:off x="1550725" y="2150850"/>
            <a:ext cx="7281600" cy="8418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B7BF10"/>
              </a:buClr>
              <a:buSzPts val="3600"/>
              <a:buFont typeface="Arial"/>
              <a:buNone/>
              <a:defRPr sz="3600" b="0" i="0" u="none" strike="noStrike" cap="none">
                <a:solidFill>
                  <a:srgbClr val="B7BF10"/>
                </a:solidFill>
                <a:latin typeface="Arial"/>
                <a:ea typeface="Arial"/>
                <a:cs typeface="Arial"/>
                <a:sym typeface="Arial"/>
              </a:defRPr>
            </a:lvl1pPr>
            <a:lvl2pPr lvl="1" indent="0" algn="ctr" rtl="0">
              <a:spcBef>
                <a:spcPts val="0"/>
              </a:spcBef>
              <a:spcAft>
                <a:spcPts val="0"/>
              </a:spcAft>
              <a:buClr>
                <a:schemeClr val="dk1"/>
              </a:buClr>
              <a:buSzPts val="3600"/>
              <a:buFont typeface="Arial"/>
              <a:buNone/>
              <a:defRPr sz="3600">
                <a:solidFill>
                  <a:schemeClr val="dk1"/>
                </a:solidFill>
              </a:defRPr>
            </a:lvl2pPr>
            <a:lvl3pPr lvl="2" indent="0" algn="ctr" rtl="0">
              <a:spcBef>
                <a:spcPts val="0"/>
              </a:spcBef>
              <a:spcAft>
                <a:spcPts val="0"/>
              </a:spcAft>
              <a:buClr>
                <a:schemeClr val="dk1"/>
              </a:buClr>
              <a:buSzPts val="3600"/>
              <a:buFont typeface="Arial"/>
              <a:buNone/>
              <a:defRPr sz="3600">
                <a:solidFill>
                  <a:schemeClr val="dk1"/>
                </a:solidFill>
              </a:defRPr>
            </a:lvl3pPr>
            <a:lvl4pPr lvl="3" indent="0" algn="ctr" rtl="0">
              <a:spcBef>
                <a:spcPts val="0"/>
              </a:spcBef>
              <a:spcAft>
                <a:spcPts val="0"/>
              </a:spcAft>
              <a:buClr>
                <a:schemeClr val="dk1"/>
              </a:buClr>
              <a:buSzPts val="3600"/>
              <a:buFont typeface="Arial"/>
              <a:buNone/>
              <a:defRPr sz="3600">
                <a:solidFill>
                  <a:schemeClr val="dk1"/>
                </a:solidFill>
              </a:defRPr>
            </a:lvl4pPr>
            <a:lvl5pPr lvl="4" indent="0" algn="ctr" rtl="0">
              <a:spcBef>
                <a:spcPts val="0"/>
              </a:spcBef>
              <a:spcAft>
                <a:spcPts val="0"/>
              </a:spcAft>
              <a:buClr>
                <a:schemeClr val="dk1"/>
              </a:buClr>
              <a:buSzPts val="3600"/>
              <a:buFont typeface="Arial"/>
              <a:buNone/>
              <a:defRPr sz="3600">
                <a:solidFill>
                  <a:schemeClr val="dk1"/>
                </a:solidFill>
              </a:defRPr>
            </a:lvl5pPr>
            <a:lvl6pPr lvl="5" indent="0" algn="ctr" rtl="0">
              <a:spcBef>
                <a:spcPts val="0"/>
              </a:spcBef>
              <a:spcAft>
                <a:spcPts val="0"/>
              </a:spcAft>
              <a:buClr>
                <a:schemeClr val="dk1"/>
              </a:buClr>
              <a:buSzPts val="3600"/>
              <a:buFont typeface="Arial"/>
              <a:buNone/>
              <a:defRPr sz="3600">
                <a:solidFill>
                  <a:schemeClr val="dk1"/>
                </a:solidFill>
              </a:defRPr>
            </a:lvl6pPr>
            <a:lvl7pPr lvl="6" indent="0" algn="ctr" rtl="0">
              <a:spcBef>
                <a:spcPts val="0"/>
              </a:spcBef>
              <a:spcAft>
                <a:spcPts val="0"/>
              </a:spcAft>
              <a:buClr>
                <a:schemeClr val="dk1"/>
              </a:buClr>
              <a:buSzPts val="3600"/>
              <a:buFont typeface="Arial"/>
              <a:buNone/>
              <a:defRPr sz="3600">
                <a:solidFill>
                  <a:schemeClr val="dk1"/>
                </a:solidFill>
              </a:defRPr>
            </a:lvl7pPr>
            <a:lvl8pPr lvl="7" indent="0" algn="ctr" rtl="0">
              <a:spcBef>
                <a:spcPts val="0"/>
              </a:spcBef>
              <a:spcAft>
                <a:spcPts val="0"/>
              </a:spcAft>
              <a:buClr>
                <a:schemeClr val="dk1"/>
              </a:buClr>
              <a:buSzPts val="3600"/>
              <a:buFont typeface="Arial"/>
              <a:buNone/>
              <a:defRPr sz="3600">
                <a:solidFill>
                  <a:schemeClr val="dk1"/>
                </a:solidFill>
              </a:defRPr>
            </a:lvl8pPr>
            <a:lvl9pPr lvl="8" indent="0" algn="ctr" rtl="0">
              <a:spcBef>
                <a:spcPts val="0"/>
              </a:spcBef>
              <a:spcAft>
                <a:spcPts val="0"/>
              </a:spcAft>
              <a:buClr>
                <a:schemeClr val="dk1"/>
              </a:buClr>
              <a:buSzPts val="3600"/>
              <a:buFont typeface="Arial"/>
              <a:buNone/>
              <a:defRPr sz="3600">
                <a:solidFill>
                  <a:schemeClr val="dk1"/>
                </a:solidFill>
              </a:defRPr>
            </a:lvl9pPr>
          </a:lstStyle>
          <a:p>
            <a:endParaRPr/>
          </a:p>
        </p:txBody>
      </p:sp>
      <p:sp>
        <p:nvSpPr>
          <p:cNvPr id="128" name="Google Shape;128;p22"/>
          <p:cNvSpPr txBox="1">
            <a:spLocks noGrp="1"/>
          </p:cNvSpPr>
          <p:nvPr>
            <p:ph type="subTitle" idx="1"/>
          </p:nvPr>
        </p:nvSpPr>
        <p:spPr>
          <a:xfrm>
            <a:off x="1550725" y="2985975"/>
            <a:ext cx="7705800" cy="792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07294D"/>
        </a:solidFill>
        <a:effectLst/>
      </p:bgPr>
    </p:bg>
    <p:spTree>
      <p:nvGrpSpPr>
        <p:cNvPr id="1" name="Shape 129"/>
        <p:cNvGrpSpPr/>
        <p:nvPr/>
      </p:nvGrpSpPr>
      <p:grpSpPr>
        <a:xfrm>
          <a:off x="0" y="0"/>
          <a:ext cx="0" cy="0"/>
          <a:chOff x="0" y="0"/>
          <a:chExt cx="0" cy="0"/>
        </a:xfrm>
      </p:grpSpPr>
      <p:sp>
        <p:nvSpPr>
          <p:cNvPr id="130" name="Google Shape;130;p23"/>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914400" marR="0" lvl="1" indent="-228600" algn="l" rtl="0">
              <a:lnSpc>
                <a:spcPct val="100000"/>
              </a:lnSpc>
              <a:spcBef>
                <a:spcPts val="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1371600" marR="0" lvl="2" indent="-228600" algn="l" rtl="0">
              <a:lnSpc>
                <a:spcPct val="100000"/>
              </a:lnSpc>
              <a:spcBef>
                <a:spcPts val="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1828800" marR="0" lvl="3" indent="-228600" algn="l" rtl="0">
              <a:lnSpc>
                <a:spcPct val="100000"/>
              </a:lnSpc>
              <a:spcBef>
                <a:spcPts val="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2286000" marR="0" lvl="4" indent="-228600" algn="l" rtl="0">
              <a:lnSpc>
                <a:spcPct val="100000"/>
              </a:lnSpc>
              <a:spcBef>
                <a:spcPts val="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2743200" marR="0" lvl="5" indent="-228600" algn="l" rtl="0">
              <a:lnSpc>
                <a:spcPct val="100000"/>
              </a:lnSpc>
              <a:spcBef>
                <a:spcPts val="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3200400" marR="0" lvl="6" indent="-228600" algn="l" rtl="0">
              <a:lnSpc>
                <a:spcPct val="100000"/>
              </a:lnSpc>
              <a:spcBef>
                <a:spcPts val="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3657600" marR="0" lvl="7" indent="-228600" algn="l" rtl="0">
              <a:lnSpc>
                <a:spcPct val="100000"/>
              </a:lnSpc>
              <a:spcBef>
                <a:spcPts val="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4114800" marR="0" lvl="8" indent="-228600" algn="l" rtl="0">
              <a:lnSpc>
                <a:spcPct val="100000"/>
              </a:lnSpc>
              <a:spcBef>
                <a:spcPts val="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31" name="Google Shape;131;p23"/>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sp>
        <p:nvSpPr>
          <p:cNvPr id="132" name="Google Shape;132;p23"/>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B7BF10"/>
              </a:buClr>
              <a:buSzPts val="2400"/>
              <a:buFont typeface="Arial"/>
              <a:buNone/>
              <a:defRPr sz="2400" b="0" i="0" u="none" strike="noStrike" cap="none">
                <a:solidFill>
                  <a:srgbClr val="B7BF10"/>
                </a:solidFill>
                <a:latin typeface="Arial"/>
                <a:ea typeface="Arial"/>
                <a:cs typeface="Arial"/>
                <a:sym typeface="Arial"/>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cxnSp>
        <p:nvCxnSpPr>
          <p:cNvPr id="133" name="Google Shape;133;p23"/>
          <p:cNvCxnSpPr/>
          <p:nvPr/>
        </p:nvCxnSpPr>
        <p:spPr>
          <a:xfrm>
            <a:off x="903825" y="-7925"/>
            <a:ext cx="0" cy="6866100"/>
          </a:xfrm>
          <a:prstGeom prst="straightConnector1">
            <a:avLst/>
          </a:prstGeom>
          <a:noFill/>
          <a:ln w="19050" cap="flat" cmpd="sng">
            <a:solidFill>
              <a:srgbClr val="BAC5B9"/>
            </a:solidFill>
            <a:prstDash val="solid"/>
            <a:round/>
            <a:headEnd type="none" w="sm" len="sm"/>
            <a:tailEnd type="none" w="sm" len="sm"/>
          </a:ln>
        </p:spPr>
      </p:cxnSp>
      <p:sp>
        <p:nvSpPr>
          <p:cNvPr id="134" name="Google Shape;134;p23"/>
          <p:cNvSpPr/>
          <p:nvPr/>
        </p:nvSpPr>
        <p:spPr>
          <a:xfrm>
            <a:off x="808725" y="800750"/>
            <a:ext cx="190200" cy="190500"/>
          </a:xfrm>
          <a:prstGeom prst="ellipse">
            <a:avLst/>
          </a:prstGeom>
          <a:solidFill>
            <a:srgbClr val="B7BF10"/>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3"/>
          <p:cNvSpPr/>
          <p:nvPr/>
        </p:nvSpPr>
        <p:spPr>
          <a:xfrm>
            <a:off x="808650" y="196285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1">
  <p:cSld name="Title and body 1">
    <p:bg>
      <p:bgPr>
        <a:solidFill>
          <a:srgbClr val="07294D"/>
        </a:solidFill>
        <a:effectLst/>
      </p:bgPr>
    </p:bg>
    <p:spTree>
      <p:nvGrpSpPr>
        <p:cNvPr id="1" name="Shape 136"/>
        <p:cNvGrpSpPr/>
        <p:nvPr/>
      </p:nvGrpSpPr>
      <p:grpSpPr>
        <a:xfrm>
          <a:off x="0" y="0"/>
          <a:ext cx="0" cy="0"/>
          <a:chOff x="0" y="0"/>
          <a:chExt cx="0" cy="0"/>
        </a:xfrm>
      </p:grpSpPr>
      <p:sp>
        <p:nvSpPr>
          <p:cNvPr id="137" name="Google Shape;137;p24"/>
          <p:cNvSpPr txBox="1">
            <a:spLocks noGrp="1"/>
          </p:cNvSpPr>
          <p:nvPr>
            <p:ph type="body" idx="1"/>
          </p:nvPr>
        </p:nvSpPr>
        <p:spPr>
          <a:xfrm>
            <a:off x="1531925" y="867525"/>
            <a:ext cx="73005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B7BF10"/>
              </a:buClr>
              <a:buSzPts val="1800"/>
              <a:buFont typeface="Arial"/>
              <a:buNone/>
              <a:defRPr sz="1800" b="0" i="0" u="none" strike="noStrike" cap="none">
                <a:solidFill>
                  <a:srgbClr val="B7BF10"/>
                </a:solidFill>
                <a:latin typeface="Arial"/>
                <a:ea typeface="Arial"/>
                <a:cs typeface="Arial"/>
                <a:sym typeface="Arial"/>
              </a:defRPr>
            </a:lvl1pPr>
            <a:lvl2pPr marL="914400" marR="0" lvl="1" indent="-228600" algn="l" rtl="0">
              <a:lnSpc>
                <a:spcPct val="115000"/>
              </a:lnSpc>
              <a:spcBef>
                <a:spcPts val="1600"/>
              </a:spcBef>
              <a:spcAft>
                <a:spcPts val="0"/>
              </a:spcAft>
              <a:buClr>
                <a:srgbClr val="B7BF10"/>
              </a:buClr>
              <a:buSzPts val="1400"/>
              <a:buFont typeface="Arial"/>
              <a:buNone/>
              <a:defRPr sz="1400" b="0" i="0" u="none" strike="noStrike" cap="none">
                <a:solidFill>
                  <a:srgbClr val="B7BF10"/>
                </a:solidFill>
                <a:latin typeface="Arial"/>
                <a:ea typeface="Arial"/>
                <a:cs typeface="Arial"/>
                <a:sym typeface="Arial"/>
              </a:defRPr>
            </a:lvl2pPr>
            <a:lvl3pPr marL="1371600" marR="0" lvl="2" indent="-228600" algn="l" rtl="0">
              <a:lnSpc>
                <a:spcPct val="115000"/>
              </a:lnSpc>
              <a:spcBef>
                <a:spcPts val="1600"/>
              </a:spcBef>
              <a:spcAft>
                <a:spcPts val="0"/>
              </a:spcAft>
              <a:buClr>
                <a:srgbClr val="B7BF10"/>
              </a:buClr>
              <a:buSzPts val="1400"/>
              <a:buFont typeface="Arial"/>
              <a:buNone/>
              <a:defRPr sz="1400" b="0" i="0" u="none" strike="noStrike" cap="none">
                <a:solidFill>
                  <a:srgbClr val="B7BF10"/>
                </a:solidFill>
                <a:latin typeface="Arial"/>
                <a:ea typeface="Arial"/>
                <a:cs typeface="Arial"/>
                <a:sym typeface="Arial"/>
              </a:defRPr>
            </a:lvl3pPr>
            <a:lvl4pPr marL="1828800" marR="0" lvl="3" indent="-228600" algn="l" rtl="0">
              <a:lnSpc>
                <a:spcPct val="115000"/>
              </a:lnSpc>
              <a:spcBef>
                <a:spcPts val="1600"/>
              </a:spcBef>
              <a:spcAft>
                <a:spcPts val="0"/>
              </a:spcAft>
              <a:buClr>
                <a:srgbClr val="B7BF10"/>
              </a:buClr>
              <a:buSzPts val="1400"/>
              <a:buFont typeface="Arial"/>
              <a:buNone/>
              <a:defRPr sz="1400" b="0" i="0" u="none" strike="noStrike" cap="none">
                <a:solidFill>
                  <a:srgbClr val="B7BF10"/>
                </a:solidFill>
                <a:latin typeface="Arial"/>
                <a:ea typeface="Arial"/>
                <a:cs typeface="Arial"/>
                <a:sym typeface="Arial"/>
              </a:defRPr>
            </a:lvl4pPr>
            <a:lvl5pPr marL="2286000" marR="0" lvl="4" indent="-228600" algn="l" rtl="0">
              <a:lnSpc>
                <a:spcPct val="115000"/>
              </a:lnSpc>
              <a:spcBef>
                <a:spcPts val="1600"/>
              </a:spcBef>
              <a:spcAft>
                <a:spcPts val="0"/>
              </a:spcAft>
              <a:buClr>
                <a:srgbClr val="B7BF10"/>
              </a:buClr>
              <a:buSzPts val="1400"/>
              <a:buFont typeface="Arial"/>
              <a:buNone/>
              <a:defRPr sz="1400" b="0" i="0" u="none" strike="noStrike" cap="none">
                <a:solidFill>
                  <a:srgbClr val="B7BF10"/>
                </a:solidFill>
                <a:latin typeface="Arial"/>
                <a:ea typeface="Arial"/>
                <a:cs typeface="Arial"/>
                <a:sym typeface="Arial"/>
              </a:defRPr>
            </a:lvl5pPr>
            <a:lvl6pPr marL="2743200" marR="0" lvl="5" indent="-228600" algn="l" rtl="0">
              <a:lnSpc>
                <a:spcPct val="115000"/>
              </a:lnSpc>
              <a:spcBef>
                <a:spcPts val="1600"/>
              </a:spcBef>
              <a:spcAft>
                <a:spcPts val="0"/>
              </a:spcAft>
              <a:buClr>
                <a:srgbClr val="B7BF10"/>
              </a:buClr>
              <a:buSzPts val="1400"/>
              <a:buFont typeface="Arial"/>
              <a:buNone/>
              <a:defRPr sz="1400" b="0" i="0" u="none" strike="noStrike" cap="none">
                <a:solidFill>
                  <a:srgbClr val="B7BF10"/>
                </a:solidFill>
                <a:latin typeface="Arial"/>
                <a:ea typeface="Arial"/>
                <a:cs typeface="Arial"/>
                <a:sym typeface="Arial"/>
              </a:defRPr>
            </a:lvl6pPr>
            <a:lvl7pPr marL="3200400" marR="0" lvl="6" indent="-228600" algn="l" rtl="0">
              <a:lnSpc>
                <a:spcPct val="115000"/>
              </a:lnSpc>
              <a:spcBef>
                <a:spcPts val="1600"/>
              </a:spcBef>
              <a:spcAft>
                <a:spcPts val="0"/>
              </a:spcAft>
              <a:buClr>
                <a:srgbClr val="B7BF10"/>
              </a:buClr>
              <a:buSzPts val="1400"/>
              <a:buFont typeface="Arial"/>
              <a:buNone/>
              <a:defRPr sz="1400" b="0" i="0" u="none" strike="noStrike" cap="none">
                <a:solidFill>
                  <a:srgbClr val="B7BF10"/>
                </a:solidFill>
                <a:latin typeface="Arial"/>
                <a:ea typeface="Arial"/>
                <a:cs typeface="Arial"/>
                <a:sym typeface="Arial"/>
              </a:defRPr>
            </a:lvl7pPr>
            <a:lvl8pPr marL="3657600" marR="0" lvl="7" indent="-228600" algn="l" rtl="0">
              <a:lnSpc>
                <a:spcPct val="115000"/>
              </a:lnSpc>
              <a:spcBef>
                <a:spcPts val="1600"/>
              </a:spcBef>
              <a:spcAft>
                <a:spcPts val="0"/>
              </a:spcAft>
              <a:buClr>
                <a:srgbClr val="B7BF10"/>
              </a:buClr>
              <a:buSzPts val="1400"/>
              <a:buFont typeface="Arial"/>
              <a:buNone/>
              <a:defRPr sz="1400" b="0" i="0" u="none" strike="noStrike" cap="none">
                <a:solidFill>
                  <a:srgbClr val="B7BF10"/>
                </a:solidFill>
                <a:latin typeface="Arial"/>
                <a:ea typeface="Arial"/>
                <a:cs typeface="Arial"/>
                <a:sym typeface="Arial"/>
              </a:defRPr>
            </a:lvl8pPr>
            <a:lvl9pPr marL="4114800" marR="0" lvl="8" indent="-228600" algn="l" rtl="0">
              <a:lnSpc>
                <a:spcPct val="115000"/>
              </a:lnSpc>
              <a:spcBef>
                <a:spcPts val="1600"/>
              </a:spcBef>
              <a:spcAft>
                <a:spcPts val="1600"/>
              </a:spcAft>
              <a:buClr>
                <a:srgbClr val="B7BF10"/>
              </a:buClr>
              <a:buSzPts val="1400"/>
              <a:buFont typeface="Arial"/>
              <a:buNone/>
              <a:defRPr sz="1400" b="0" i="0" u="none" strike="noStrike" cap="none">
                <a:solidFill>
                  <a:srgbClr val="B7BF10"/>
                </a:solidFill>
                <a:latin typeface="Arial"/>
                <a:ea typeface="Arial"/>
                <a:cs typeface="Arial"/>
                <a:sym typeface="Arial"/>
              </a:defRPr>
            </a:lvl9pPr>
          </a:lstStyle>
          <a:p>
            <a:endParaRPr/>
          </a:p>
        </p:txBody>
      </p:sp>
      <p:sp>
        <p:nvSpPr>
          <p:cNvPr id="138" name="Google Shape;138;p2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39" name="Google Shape;139;p24"/>
          <p:cNvCxnSpPr/>
          <p:nvPr/>
        </p:nvCxnSpPr>
        <p:spPr>
          <a:xfrm>
            <a:off x="903825" y="-861300"/>
            <a:ext cx="0" cy="6866100"/>
          </a:xfrm>
          <a:prstGeom prst="straightConnector1">
            <a:avLst/>
          </a:prstGeom>
          <a:noFill/>
          <a:ln w="19050" cap="flat" cmpd="sng">
            <a:solidFill>
              <a:srgbClr val="BAC5B9"/>
            </a:solidFill>
            <a:prstDash val="solid"/>
            <a:round/>
            <a:headEnd type="none" w="sm" len="sm"/>
            <a:tailEnd type="none" w="sm" len="sm"/>
          </a:ln>
        </p:spPr>
      </p:cxnSp>
      <p:sp>
        <p:nvSpPr>
          <p:cNvPr id="140" name="Google Shape;140;p24"/>
          <p:cNvSpPr/>
          <p:nvPr/>
        </p:nvSpPr>
        <p:spPr>
          <a:xfrm>
            <a:off x="493600" y="2165475"/>
            <a:ext cx="820200" cy="820500"/>
          </a:xfrm>
          <a:prstGeom prst="ellipse">
            <a:avLst/>
          </a:prstGeom>
          <a:solidFill>
            <a:srgbClr val="B7BF10"/>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4"/>
          <p:cNvSpPr txBox="1">
            <a:spLocks noGrp="1"/>
          </p:cNvSpPr>
          <p:nvPr>
            <p:ph type="subTitle" idx="2"/>
          </p:nvPr>
        </p:nvSpPr>
        <p:spPr>
          <a:xfrm>
            <a:off x="1550725" y="4283925"/>
            <a:ext cx="7705800" cy="792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9pPr>
          </a:lstStyle>
          <a:p>
            <a:endParaRPr/>
          </a:p>
        </p:txBody>
      </p:sp>
      <p:sp>
        <p:nvSpPr>
          <p:cNvPr id="142" name="Google Shape;142;p24"/>
          <p:cNvSpPr txBox="1"/>
          <p:nvPr/>
        </p:nvSpPr>
        <p:spPr>
          <a:xfrm>
            <a:off x="481150" y="2238625"/>
            <a:ext cx="845100" cy="87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7294D"/>
              </a:buClr>
              <a:buSzPts val="4800"/>
              <a:buFont typeface="Arial"/>
              <a:buNone/>
            </a:pPr>
            <a:r>
              <a:rPr lang="en" sz="4800" b="1" i="0" u="none" strike="noStrike" cap="none">
                <a:solidFill>
                  <a:srgbClr val="07294D"/>
                </a:solidFill>
                <a:latin typeface="Arial"/>
                <a:ea typeface="Arial"/>
                <a:cs typeface="Arial"/>
                <a:sym typeface="Arial"/>
              </a:rPr>
              <a:t>“</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07294D"/>
        </a:solidFill>
        <a:effectLst/>
      </p:bgPr>
    </p:bg>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1151575" y="609650"/>
            <a:ext cx="768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B7BF10"/>
              </a:buClr>
              <a:buSzPts val="2400"/>
              <a:buFont typeface="Arial"/>
              <a:buNone/>
              <a:defRPr sz="2400" b="0" i="0" u="none" strike="noStrike" cap="none">
                <a:solidFill>
                  <a:srgbClr val="B7BF10"/>
                </a:solidFill>
                <a:latin typeface="Arial"/>
                <a:ea typeface="Arial"/>
                <a:cs typeface="Arial"/>
                <a:sym typeface="Arial"/>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sp>
        <p:nvSpPr>
          <p:cNvPr id="145" name="Google Shape;145;p25"/>
          <p:cNvSpPr txBox="1">
            <a:spLocks noGrp="1"/>
          </p:cNvSpPr>
          <p:nvPr>
            <p:ph type="body" idx="1"/>
          </p:nvPr>
        </p:nvSpPr>
        <p:spPr>
          <a:xfrm>
            <a:off x="1151575" y="1716925"/>
            <a:ext cx="3590700" cy="3416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914400" marR="0" lvl="1"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1371600" marR="0" lvl="2"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1828800" marR="0" lvl="3"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2286000" marR="0" lvl="4"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2743200" marR="0" lvl="5"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3200400" marR="0" lvl="6"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3657600" marR="0" lvl="7"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4114800" marR="0" lvl="8"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endParaRPr/>
          </a:p>
        </p:txBody>
      </p:sp>
      <p:sp>
        <p:nvSpPr>
          <p:cNvPr id="146" name="Google Shape;146;p25"/>
          <p:cNvSpPr txBox="1">
            <a:spLocks noGrp="1"/>
          </p:cNvSpPr>
          <p:nvPr>
            <p:ph type="body" idx="2"/>
          </p:nvPr>
        </p:nvSpPr>
        <p:spPr>
          <a:xfrm>
            <a:off x="5209877" y="1716925"/>
            <a:ext cx="3590699" cy="3416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914400" marR="0" lvl="1"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1371600" marR="0" lvl="2"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1828800" marR="0" lvl="3"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2286000" marR="0" lvl="4"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2743200" marR="0" lvl="5"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3200400" marR="0" lvl="6"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3657600" marR="0" lvl="7"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4114800" marR="0" lvl="8"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endParaRPr/>
          </a:p>
        </p:txBody>
      </p:sp>
      <p:sp>
        <p:nvSpPr>
          <p:cNvPr id="147" name="Google Shape;147;p25"/>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48" name="Google Shape;148;p25"/>
          <p:cNvCxnSpPr/>
          <p:nvPr/>
        </p:nvCxnSpPr>
        <p:spPr>
          <a:xfrm>
            <a:off x="903825" y="-7925"/>
            <a:ext cx="0" cy="6866100"/>
          </a:xfrm>
          <a:prstGeom prst="straightConnector1">
            <a:avLst/>
          </a:prstGeom>
          <a:noFill/>
          <a:ln w="19050" cap="flat" cmpd="sng">
            <a:solidFill>
              <a:srgbClr val="BAC5B9"/>
            </a:solidFill>
            <a:prstDash val="solid"/>
            <a:round/>
            <a:headEnd type="none" w="sm" len="sm"/>
            <a:tailEnd type="none" w="sm" len="sm"/>
          </a:ln>
        </p:spPr>
      </p:cxnSp>
      <p:sp>
        <p:nvSpPr>
          <p:cNvPr id="149" name="Google Shape;149;p25"/>
          <p:cNvSpPr/>
          <p:nvPr/>
        </p:nvSpPr>
        <p:spPr>
          <a:xfrm>
            <a:off x="808725" y="800750"/>
            <a:ext cx="190200" cy="190500"/>
          </a:xfrm>
          <a:prstGeom prst="ellipse">
            <a:avLst/>
          </a:prstGeom>
          <a:solidFill>
            <a:srgbClr val="B7BF10"/>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0" name="Google Shape;150;p25"/>
          <p:cNvCxnSpPr/>
          <p:nvPr/>
        </p:nvCxnSpPr>
        <p:spPr>
          <a:xfrm>
            <a:off x="5206425" y="2015175"/>
            <a:ext cx="0" cy="4996200"/>
          </a:xfrm>
          <a:prstGeom prst="straightConnector1">
            <a:avLst/>
          </a:prstGeom>
          <a:noFill/>
          <a:ln w="19050" cap="flat" cmpd="sng">
            <a:solidFill>
              <a:srgbClr val="BAC5B9"/>
            </a:solidFill>
            <a:prstDash val="solid"/>
            <a:round/>
            <a:headEnd type="none" w="sm" len="sm"/>
            <a:tailEnd type="none" w="sm" len="sm"/>
          </a:ln>
        </p:spPr>
      </p:cxnSp>
      <p:sp>
        <p:nvSpPr>
          <p:cNvPr id="151" name="Google Shape;151;p25"/>
          <p:cNvSpPr/>
          <p:nvPr/>
        </p:nvSpPr>
        <p:spPr>
          <a:xfrm>
            <a:off x="808650" y="190150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5"/>
          <p:cNvSpPr/>
          <p:nvPr/>
        </p:nvSpPr>
        <p:spPr>
          <a:xfrm>
            <a:off x="5111325" y="190150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07294D"/>
        </a:solidFill>
        <a:effectLst/>
      </p:bgPr>
    </p:bg>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1214975" y="577075"/>
            <a:ext cx="76173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B7BF10"/>
              </a:buClr>
              <a:buSzPts val="2800"/>
              <a:buFont typeface="Arial"/>
              <a:buNone/>
              <a:defRPr sz="2800" b="0" i="0" u="none" strike="noStrike" cap="none">
                <a:solidFill>
                  <a:srgbClr val="B7BF10"/>
                </a:solidFill>
                <a:latin typeface="Arial"/>
                <a:ea typeface="Arial"/>
                <a:cs typeface="Arial"/>
                <a:sym typeface="Arial"/>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sp>
        <p:nvSpPr>
          <p:cNvPr id="155" name="Google Shape;155;p26"/>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56" name="Google Shape;156;p26"/>
          <p:cNvCxnSpPr/>
          <p:nvPr/>
        </p:nvCxnSpPr>
        <p:spPr>
          <a:xfrm>
            <a:off x="903825" y="-7925"/>
            <a:ext cx="0" cy="6866100"/>
          </a:xfrm>
          <a:prstGeom prst="straightConnector1">
            <a:avLst/>
          </a:prstGeom>
          <a:noFill/>
          <a:ln w="19050" cap="flat" cmpd="sng">
            <a:solidFill>
              <a:srgbClr val="BAC5B9"/>
            </a:solidFill>
            <a:prstDash val="solid"/>
            <a:round/>
            <a:headEnd type="none" w="sm" len="sm"/>
            <a:tailEnd type="none" w="sm" len="sm"/>
          </a:ln>
        </p:spPr>
      </p:cxnSp>
      <p:sp>
        <p:nvSpPr>
          <p:cNvPr id="157" name="Google Shape;157;p26"/>
          <p:cNvSpPr/>
          <p:nvPr/>
        </p:nvSpPr>
        <p:spPr>
          <a:xfrm>
            <a:off x="808725" y="800750"/>
            <a:ext cx="190200" cy="190500"/>
          </a:xfrm>
          <a:prstGeom prst="ellipse">
            <a:avLst/>
          </a:prstGeom>
          <a:solidFill>
            <a:srgbClr val="B7BF10"/>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rgbClr val="07294D"/>
        </a:solidFill>
        <a:effectLst/>
      </p:bgPr>
    </p:bg>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1114625" y="777475"/>
            <a:ext cx="2808000" cy="7557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B7BF10"/>
              </a:buClr>
              <a:buSzPts val="2400"/>
              <a:buFont typeface="Arial"/>
              <a:buNone/>
              <a:defRPr sz="2400" b="0" i="0" u="none" strike="noStrike" cap="none">
                <a:solidFill>
                  <a:srgbClr val="B7BF10"/>
                </a:solidFill>
                <a:latin typeface="Arial"/>
                <a:ea typeface="Arial"/>
                <a:cs typeface="Arial"/>
                <a:sym typeface="Arial"/>
              </a:defRPr>
            </a:lvl1pPr>
            <a:lvl2pPr lvl="1" indent="0" rtl="0">
              <a:spcBef>
                <a:spcPts val="0"/>
              </a:spcBef>
              <a:spcAft>
                <a:spcPts val="0"/>
              </a:spcAft>
              <a:buClr>
                <a:schemeClr val="dk1"/>
              </a:buClr>
              <a:buSzPts val="2400"/>
              <a:buFont typeface="Arial"/>
              <a:buNone/>
              <a:defRPr sz="2400">
                <a:solidFill>
                  <a:schemeClr val="dk1"/>
                </a:solidFill>
              </a:defRPr>
            </a:lvl2pPr>
            <a:lvl3pPr lvl="2" indent="0" rtl="0">
              <a:spcBef>
                <a:spcPts val="0"/>
              </a:spcBef>
              <a:spcAft>
                <a:spcPts val="0"/>
              </a:spcAft>
              <a:buClr>
                <a:schemeClr val="dk1"/>
              </a:buClr>
              <a:buSzPts val="2400"/>
              <a:buFont typeface="Arial"/>
              <a:buNone/>
              <a:defRPr sz="2400">
                <a:solidFill>
                  <a:schemeClr val="dk1"/>
                </a:solidFill>
              </a:defRPr>
            </a:lvl3pPr>
            <a:lvl4pPr lvl="3" indent="0" rtl="0">
              <a:spcBef>
                <a:spcPts val="0"/>
              </a:spcBef>
              <a:spcAft>
                <a:spcPts val="0"/>
              </a:spcAft>
              <a:buClr>
                <a:schemeClr val="dk1"/>
              </a:buClr>
              <a:buSzPts val="2400"/>
              <a:buFont typeface="Arial"/>
              <a:buNone/>
              <a:defRPr sz="2400">
                <a:solidFill>
                  <a:schemeClr val="dk1"/>
                </a:solidFill>
              </a:defRPr>
            </a:lvl4pPr>
            <a:lvl5pPr lvl="4" indent="0" rtl="0">
              <a:spcBef>
                <a:spcPts val="0"/>
              </a:spcBef>
              <a:spcAft>
                <a:spcPts val="0"/>
              </a:spcAft>
              <a:buClr>
                <a:schemeClr val="dk1"/>
              </a:buClr>
              <a:buSzPts val="2400"/>
              <a:buFont typeface="Arial"/>
              <a:buNone/>
              <a:defRPr sz="2400">
                <a:solidFill>
                  <a:schemeClr val="dk1"/>
                </a:solidFill>
              </a:defRPr>
            </a:lvl5pPr>
            <a:lvl6pPr lvl="5" indent="0" rtl="0">
              <a:spcBef>
                <a:spcPts val="0"/>
              </a:spcBef>
              <a:spcAft>
                <a:spcPts val="0"/>
              </a:spcAft>
              <a:buClr>
                <a:schemeClr val="dk1"/>
              </a:buClr>
              <a:buSzPts val="2400"/>
              <a:buFont typeface="Arial"/>
              <a:buNone/>
              <a:defRPr sz="2400">
                <a:solidFill>
                  <a:schemeClr val="dk1"/>
                </a:solidFill>
              </a:defRPr>
            </a:lvl6pPr>
            <a:lvl7pPr lvl="6" indent="0" rtl="0">
              <a:spcBef>
                <a:spcPts val="0"/>
              </a:spcBef>
              <a:spcAft>
                <a:spcPts val="0"/>
              </a:spcAft>
              <a:buClr>
                <a:schemeClr val="dk1"/>
              </a:buClr>
              <a:buSzPts val="2400"/>
              <a:buFont typeface="Arial"/>
              <a:buNone/>
              <a:defRPr sz="2400">
                <a:solidFill>
                  <a:schemeClr val="dk1"/>
                </a:solidFill>
              </a:defRPr>
            </a:lvl7pPr>
            <a:lvl8pPr lvl="7" indent="0" rtl="0">
              <a:spcBef>
                <a:spcPts val="0"/>
              </a:spcBef>
              <a:spcAft>
                <a:spcPts val="0"/>
              </a:spcAft>
              <a:buClr>
                <a:schemeClr val="dk1"/>
              </a:buClr>
              <a:buSzPts val="2400"/>
              <a:buFont typeface="Arial"/>
              <a:buNone/>
              <a:defRPr sz="2400">
                <a:solidFill>
                  <a:schemeClr val="dk1"/>
                </a:solidFill>
              </a:defRPr>
            </a:lvl8pPr>
            <a:lvl9pPr lvl="8" indent="0" rtl="0">
              <a:spcBef>
                <a:spcPts val="0"/>
              </a:spcBef>
              <a:spcAft>
                <a:spcPts val="0"/>
              </a:spcAft>
              <a:buClr>
                <a:schemeClr val="dk1"/>
              </a:buClr>
              <a:buSzPts val="2400"/>
              <a:buFont typeface="Arial"/>
              <a:buNone/>
              <a:defRPr sz="2400">
                <a:solidFill>
                  <a:schemeClr val="dk1"/>
                </a:solidFill>
              </a:defRPr>
            </a:lvl9pPr>
          </a:lstStyle>
          <a:p>
            <a:endParaRPr/>
          </a:p>
        </p:txBody>
      </p:sp>
      <p:sp>
        <p:nvSpPr>
          <p:cNvPr id="160" name="Google Shape;160;p27"/>
          <p:cNvSpPr txBox="1">
            <a:spLocks noGrp="1"/>
          </p:cNvSpPr>
          <p:nvPr>
            <p:ph type="body" idx="1"/>
          </p:nvPr>
        </p:nvSpPr>
        <p:spPr>
          <a:xfrm>
            <a:off x="1114625" y="1785800"/>
            <a:ext cx="2808000" cy="3179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1371600" marR="0" lvl="2"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1828800" marR="0" lvl="3"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2286000" marR="0" lvl="4"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2743200" marR="0" lvl="5"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3200400" marR="0" lvl="6"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3657600" marR="0" lvl="7" indent="-228600" algn="l" rtl="0">
              <a:lnSpc>
                <a:spcPct val="100000"/>
              </a:lnSpc>
              <a:spcBef>
                <a:spcPts val="60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4114800" marR="0" lvl="8" indent="-228600" algn="l" rtl="0">
              <a:lnSpc>
                <a:spcPct val="100000"/>
              </a:lnSpc>
              <a:spcBef>
                <a:spcPts val="600"/>
              </a:spcBef>
              <a:spcAft>
                <a:spcPts val="60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endParaRPr/>
          </a:p>
        </p:txBody>
      </p:sp>
      <p:sp>
        <p:nvSpPr>
          <p:cNvPr id="161" name="Google Shape;161;p2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62" name="Google Shape;162;p27"/>
          <p:cNvCxnSpPr/>
          <p:nvPr/>
        </p:nvCxnSpPr>
        <p:spPr>
          <a:xfrm>
            <a:off x="903825" y="-7925"/>
            <a:ext cx="0" cy="6866100"/>
          </a:xfrm>
          <a:prstGeom prst="straightConnector1">
            <a:avLst/>
          </a:prstGeom>
          <a:noFill/>
          <a:ln w="19050" cap="flat" cmpd="sng">
            <a:solidFill>
              <a:srgbClr val="BAC5B9"/>
            </a:solidFill>
            <a:prstDash val="solid"/>
            <a:round/>
            <a:headEnd type="none" w="sm" len="sm"/>
            <a:tailEnd type="none" w="sm" len="sm"/>
          </a:ln>
        </p:spPr>
      </p:cxnSp>
      <p:sp>
        <p:nvSpPr>
          <p:cNvPr id="163" name="Google Shape;163;p27"/>
          <p:cNvSpPr/>
          <p:nvPr/>
        </p:nvSpPr>
        <p:spPr>
          <a:xfrm>
            <a:off x="808725" y="800750"/>
            <a:ext cx="190200" cy="190500"/>
          </a:xfrm>
          <a:prstGeom prst="ellipse">
            <a:avLst/>
          </a:prstGeom>
          <a:solidFill>
            <a:srgbClr val="B7BF10"/>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7"/>
          <p:cNvSpPr/>
          <p:nvPr/>
        </p:nvSpPr>
        <p:spPr>
          <a:xfrm>
            <a:off x="808650" y="189420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rgbClr val="07294D"/>
        </a:solidFill>
        <a:effectLst/>
      </p:bgPr>
    </p:bg>
    <p:spTree>
      <p:nvGrpSpPr>
        <p:cNvPr id="1" name="Shape 165"/>
        <p:cNvGrpSpPr/>
        <p:nvPr/>
      </p:nvGrpSpPr>
      <p:grpSpPr>
        <a:xfrm>
          <a:off x="0" y="0"/>
          <a:ext cx="0" cy="0"/>
          <a:chOff x="0" y="0"/>
          <a:chExt cx="0" cy="0"/>
        </a:xfrm>
      </p:grpSpPr>
      <p:sp>
        <p:nvSpPr>
          <p:cNvPr id="166" name="Google Shape;166;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8"/>
          <p:cNvSpPr txBox="1">
            <a:spLocks noGrp="1"/>
          </p:cNvSpPr>
          <p:nvPr>
            <p:ph type="title"/>
          </p:nvPr>
        </p:nvSpPr>
        <p:spPr>
          <a:xfrm>
            <a:off x="1179375" y="461925"/>
            <a:ext cx="3067800" cy="14823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B7BF10"/>
              </a:buClr>
              <a:buSzPts val="4200"/>
              <a:buFont typeface="Arial"/>
              <a:buNone/>
              <a:defRPr sz="4200" b="0" i="0" u="none" strike="noStrike" cap="none">
                <a:solidFill>
                  <a:srgbClr val="B7BF10"/>
                </a:solidFill>
                <a:latin typeface="Arial"/>
                <a:ea typeface="Arial"/>
                <a:cs typeface="Arial"/>
                <a:sym typeface="Arial"/>
              </a:defRPr>
            </a:lvl1pPr>
            <a:lvl2pPr lvl="1" indent="0" rtl="0">
              <a:spcBef>
                <a:spcPts val="0"/>
              </a:spcBef>
              <a:spcAft>
                <a:spcPts val="0"/>
              </a:spcAft>
              <a:buClr>
                <a:schemeClr val="dk1"/>
              </a:buClr>
              <a:buSzPts val="4200"/>
              <a:buFont typeface="Arial"/>
              <a:buNone/>
              <a:defRPr sz="4200">
                <a:solidFill>
                  <a:schemeClr val="dk1"/>
                </a:solidFill>
              </a:defRPr>
            </a:lvl2pPr>
            <a:lvl3pPr lvl="2" indent="0" rtl="0">
              <a:spcBef>
                <a:spcPts val="0"/>
              </a:spcBef>
              <a:spcAft>
                <a:spcPts val="0"/>
              </a:spcAft>
              <a:buClr>
                <a:schemeClr val="dk1"/>
              </a:buClr>
              <a:buSzPts val="4200"/>
              <a:buFont typeface="Arial"/>
              <a:buNone/>
              <a:defRPr sz="4200">
                <a:solidFill>
                  <a:schemeClr val="dk1"/>
                </a:solidFill>
              </a:defRPr>
            </a:lvl3pPr>
            <a:lvl4pPr lvl="3" indent="0" rtl="0">
              <a:spcBef>
                <a:spcPts val="0"/>
              </a:spcBef>
              <a:spcAft>
                <a:spcPts val="0"/>
              </a:spcAft>
              <a:buClr>
                <a:schemeClr val="dk1"/>
              </a:buClr>
              <a:buSzPts val="4200"/>
              <a:buFont typeface="Arial"/>
              <a:buNone/>
              <a:defRPr sz="4200">
                <a:solidFill>
                  <a:schemeClr val="dk1"/>
                </a:solidFill>
              </a:defRPr>
            </a:lvl4pPr>
            <a:lvl5pPr lvl="4" indent="0" rtl="0">
              <a:spcBef>
                <a:spcPts val="0"/>
              </a:spcBef>
              <a:spcAft>
                <a:spcPts val="0"/>
              </a:spcAft>
              <a:buClr>
                <a:schemeClr val="dk1"/>
              </a:buClr>
              <a:buSzPts val="4200"/>
              <a:buFont typeface="Arial"/>
              <a:buNone/>
              <a:defRPr sz="4200">
                <a:solidFill>
                  <a:schemeClr val="dk1"/>
                </a:solidFill>
              </a:defRPr>
            </a:lvl5pPr>
            <a:lvl6pPr lvl="5" indent="0" rtl="0">
              <a:spcBef>
                <a:spcPts val="0"/>
              </a:spcBef>
              <a:spcAft>
                <a:spcPts val="0"/>
              </a:spcAft>
              <a:buClr>
                <a:schemeClr val="dk1"/>
              </a:buClr>
              <a:buSzPts val="4200"/>
              <a:buFont typeface="Arial"/>
              <a:buNone/>
              <a:defRPr sz="4200">
                <a:solidFill>
                  <a:schemeClr val="dk1"/>
                </a:solidFill>
              </a:defRPr>
            </a:lvl6pPr>
            <a:lvl7pPr lvl="6" indent="0" rtl="0">
              <a:spcBef>
                <a:spcPts val="0"/>
              </a:spcBef>
              <a:spcAft>
                <a:spcPts val="0"/>
              </a:spcAft>
              <a:buClr>
                <a:schemeClr val="dk1"/>
              </a:buClr>
              <a:buSzPts val="4200"/>
              <a:buFont typeface="Arial"/>
              <a:buNone/>
              <a:defRPr sz="4200">
                <a:solidFill>
                  <a:schemeClr val="dk1"/>
                </a:solidFill>
              </a:defRPr>
            </a:lvl7pPr>
            <a:lvl8pPr lvl="7" indent="0" rtl="0">
              <a:spcBef>
                <a:spcPts val="0"/>
              </a:spcBef>
              <a:spcAft>
                <a:spcPts val="0"/>
              </a:spcAft>
              <a:buClr>
                <a:schemeClr val="dk1"/>
              </a:buClr>
              <a:buSzPts val="4200"/>
              <a:buFont typeface="Arial"/>
              <a:buNone/>
              <a:defRPr sz="4200">
                <a:solidFill>
                  <a:schemeClr val="dk1"/>
                </a:solidFill>
              </a:defRPr>
            </a:lvl8pPr>
            <a:lvl9pPr lvl="8" indent="0" rtl="0">
              <a:spcBef>
                <a:spcPts val="0"/>
              </a:spcBef>
              <a:spcAft>
                <a:spcPts val="0"/>
              </a:spcAft>
              <a:buClr>
                <a:schemeClr val="dk1"/>
              </a:buClr>
              <a:buSzPts val="4200"/>
              <a:buFont typeface="Arial"/>
              <a:buNone/>
              <a:defRPr sz="4200">
                <a:solidFill>
                  <a:schemeClr val="dk1"/>
                </a:solidFill>
              </a:defRPr>
            </a:lvl9pPr>
          </a:lstStyle>
          <a:p>
            <a:endParaRPr/>
          </a:p>
        </p:txBody>
      </p:sp>
      <p:sp>
        <p:nvSpPr>
          <p:cNvPr id="168" name="Google Shape;168;p28"/>
          <p:cNvSpPr txBox="1">
            <a:spLocks noGrp="1"/>
          </p:cNvSpPr>
          <p:nvPr>
            <p:ph type="subTitle" idx="1"/>
          </p:nvPr>
        </p:nvSpPr>
        <p:spPr>
          <a:xfrm>
            <a:off x="1179375" y="2031825"/>
            <a:ext cx="3067800" cy="2490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2100"/>
              <a:buFont typeface="Arial"/>
              <a:buNone/>
              <a:defRPr sz="21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SzPts val="2100"/>
              <a:buFont typeface="Arial"/>
              <a:buNone/>
              <a:defRPr sz="21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SzPts val="2100"/>
              <a:buFont typeface="Arial"/>
              <a:buNone/>
              <a:defRPr sz="21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SzPts val="2100"/>
              <a:buFont typeface="Arial"/>
              <a:buNone/>
              <a:defRPr sz="21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SzPts val="2100"/>
              <a:buFont typeface="Arial"/>
              <a:buNone/>
              <a:defRPr sz="21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SzPts val="2100"/>
              <a:buFont typeface="Arial"/>
              <a:buNone/>
              <a:defRPr sz="21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SzPts val="2100"/>
              <a:buFont typeface="Arial"/>
              <a:buNone/>
              <a:defRPr sz="21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SzPts val="2100"/>
              <a:buFont typeface="Arial"/>
              <a:buNone/>
              <a:defRPr sz="21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SzPts val="2100"/>
              <a:buFont typeface="Arial"/>
              <a:buNone/>
              <a:defRPr sz="2100" b="0" i="0" u="none" strike="noStrike" cap="none">
                <a:solidFill>
                  <a:srgbClr val="FFFFFF"/>
                </a:solidFill>
                <a:latin typeface="Arial"/>
                <a:ea typeface="Arial"/>
                <a:cs typeface="Arial"/>
                <a:sym typeface="Arial"/>
              </a:defRPr>
            </a:lvl9pPr>
          </a:lstStyle>
          <a:p>
            <a:endParaRPr/>
          </a:p>
        </p:txBody>
      </p:sp>
      <p:sp>
        <p:nvSpPr>
          <p:cNvPr id="169" name="Google Shape;169;p2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228600" algn="l" rtl="0">
              <a:lnSpc>
                <a:spcPct val="115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914400" marR="0" lvl="1"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1371600" marR="0" lvl="2"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1828800" marR="0" lvl="3"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2286000" marR="0" lvl="4"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2743200" marR="0" lvl="5"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3200400" marR="0" lvl="6"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3657600" marR="0" lvl="7"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4114800" marR="0" lvl="8" indent="-228600" algn="l" rtl="0">
              <a:lnSpc>
                <a:spcPct val="115000"/>
              </a:lnSpc>
              <a:spcBef>
                <a:spcPts val="1600"/>
              </a:spcBef>
              <a:spcAft>
                <a:spcPts val="160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70" name="Google Shape;170;p28"/>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71" name="Google Shape;171;p28"/>
          <p:cNvCxnSpPr/>
          <p:nvPr/>
        </p:nvCxnSpPr>
        <p:spPr>
          <a:xfrm>
            <a:off x="903750" y="-29050"/>
            <a:ext cx="0" cy="6866100"/>
          </a:xfrm>
          <a:prstGeom prst="straightConnector1">
            <a:avLst/>
          </a:prstGeom>
          <a:noFill/>
          <a:ln w="19050" cap="flat" cmpd="sng">
            <a:solidFill>
              <a:srgbClr val="BAC5B9"/>
            </a:solidFill>
            <a:prstDash val="solid"/>
            <a:round/>
            <a:headEnd type="none" w="sm" len="sm"/>
            <a:tailEnd type="none" w="sm" len="sm"/>
          </a:ln>
        </p:spPr>
      </p:cxnSp>
      <p:sp>
        <p:nvSpPr>
          <p:cNvPr id="172" name="Google Shape;172;p28"/>
          <p:cNvSpPr/>
          <p:nvPr/>
        </p:nvSpPr>
        <p:spPr>
          <a:xfrm>
            <a:off x="808650" y="800750"/>
            <a:ext cx="190200" cy="190500"/>
          </a:xfrm>
          <a:prstGeom prst="ellipse">
            <a:avLst/>
          </a:prstGeom>
          <a:solidFill>
            <a:srgbClr val="B7BF10"/>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8"/>
          <p:cNvSpPr/>
          <p:nvPr/>
        </p:nvSpPr>
        <p:spPr>
          <a:xfrm>
            <a:off x="808650" y="220585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bg>
      <p:bgPr>
        <a:solidFill>
          <a:srgbClr val="07294D"/>
        </a:solidFill>
        <a:effectLst/>
      </p:bgPr>
    </p:bg>
    <p:spTree>
      <p:nvGrpSpPr>
        <p:cNvPr id="1" name="Shape 174"/>
        <p:cNvGrpSpPr/>
        <p:nvPr/>
      </p:nvGrpSpPr>
      <p:grpSpPr>
        <a:xfrm>
          <a:off x="0" y="0"/>
          <a:ext cx="0" cy="0"/>
          <a:chOff x="0" y="0"/>
          <a:chExt cx="0" cy="0"/>
        </a:xfrm>
      </p:grpSpPr>
      <p:sp>
        <p:nvSpPr>
          <p:cNvPr id="175" name="Google Shape;175;p29"/>
          <p:cNvSpPr txBox="1">
            <a:spLocks noGrp="1"/>
          </p:cNvSpPr>
          <p:nvPr>
            <p:ph type="body" idx="1"/>
          </p:nvPr>
        </p:nvSpPr>
        <p:spPr>
          <a:xfrm>
            <a:off x="111465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914400" marR="0" lvl="1" indent="-228600" algn="l" rtl="0">
              <a:lnSpc>
                <a:spcPct val="115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1371600" marR="0" lvl="2"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1828800" marR="0" lvl="3"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2286000" marR="0" lvl="4"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2743200" marR="0" lvl="5"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3200400" marR="0" lvl="6"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3657600" marR="0" lvl="7"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4114800" marR="0" lvl="8" indent="-228600" algn="l" rtl="0">
              <a:lnSpc>
                <a:spcPct val="115000"/>
              </a:lnSpc>
              <a:spcBef>
                <a:spcPts val="1600"/>
              </a:spcBef>
              <a:spcAft>
                <a:spcPts val="160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76" name="Google Shape;176;p2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77" name="Google Shape;177;p29"/>
          <p:cNvCxnSpPr/>
          <p:nvPr/>
        </p:nvCxnSpPr>
        <p:spPr>
          <a:xfrm>
            <a:off x="903825" y="-1516475"/>
            <a:ext cx="0" cy="6866100"/>
          </a:xfrm>
          <a:prstGeom prst="straightConnector1">
            <a:avLst/>
          </a:prstGeom>
          <a:noFill/>
          <a:ln w="19050" cap="flat" cmpd="sng">
            <a:solidFill>
              <a:srgbClr val="BAC5B9"/>
            </a:solidFill>
            <a:prstDash val="solid"/>
            <a:round/>
            <a:headEnd type="none" w="sm" len="sm"/>
            <a:tailEnd type="none" w="sm" len="sm"/>
          </a:ln>
        </p:spPr>
      </p:cxnSp>
      <p:sp>
        <p:nvSpPr>
          <p:cNvPr id="178" name="Google Shape;178;p29"/>
          <p:cNvSpPr/>
          <p:nvPr/>
        </p:nvSpPr>
        <p:spPr>
          <a:xfrm>
            <a:off x="808650" y="444430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4">
  <p:cSld name="Caption 4">
    <p:bg>
      <p:bgPr>
        <a:solidFill>
          <a:srgbClr val="07294D"/>
        </a:solidFill>
        <a:effectLst/>
      </p:bgPr>
    </p:bg>
    <p:spTree>
      <p:nvGrpSpPr>
        <p:cNvPr id="1" name="Shape 179"/>
        <p:cNvGrpSpPr/>
        <p:nvPr/>
      </p:nvGrpSpPr>
      <p:grpSpPr>
        <a:xfrm>
          <a:off x="0" y="0"/>
          <a:ext cx="0" cy="0"/>
          <a:chOff x="0" y="0"/>
          <a:chExt cx="0" cy="0"/>
        </a:xfrm>
      </p:grpSpPr>
      <p:sp>
        <p:nvSpPr>
          <p:cNvPr id="180" name="Google Shape;180;p3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181" name="Google Shape;181;p30"/>
          <p:cNvCxnSpPr/>
          <p:nvPr/>
        </p:nvCxnSpPr>
        <p:spPr>
          <a:xfrm>
            <a:off x="903825" y="-1516475"/>
            <a:ext cx="0" cy="6866100"/>
          </a:xfrm>
          <a:prstGeom prst="straightConnector1">
            <a:avLst/>
          </a:prstGeom>
          <a:noFill/>
          <a:ln w="19050" cap="flat" cmpd="sng">
            <a:solidFill>
              <a:srgbClr val="BAC5B9"/>
            </a:solidFill>
            <a:prstDash val="solid"/>
            <a:round/>
            <a:headEnd type="none" w="sm" len="sm"/>
            <a:tailEnd type="none" w="sm" len="sm"/>
          </a:ln>
        </p:spPr>
      </p:cxnSp>
      <p:sp>
        <p:nvSpPr>
          <p:cNvPr id="182" name="Google Shape;182;p30"/>
          <p:cNvSpPr/>
          <p:nvPr/>
        </p:nvSpPr>
        <p:spPr>
          <a:xfrm>
            <a:off x="808650" y="247650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3">
  <p:cSld name="Caption 3">
    <p:bg>
      <p:bgPr>
        <a:solidFill>
          <a:srgbClr val="07294D"/>
        </a:solidFill>
        <a:effectLst/>
      </p:bgPr>
    </p:bg>
    <p:spTree>
      <p:nvGrpSpPr>
        <p:cNvPr id="1" name="Shape 183"/>
        <p:cNvGrpSpPr/>
        <p:nvPr/>
      </p:nvGrpSpPr>
      <p:grpSpPr>
        <a:xfrm>
          <a:off x="0" y="0"/>
          <a:ext cx="0" cy="0"/>
          <a:chOff x="0" y="0"/>
          <a:chExt cx="0" cy="0"/>
        </a:xfrm>
      </p:grpSpPr>
      <p:sp>
        <p:nvSpPr>
          <p:cNvPr id="184" name="Google Shape;184;p3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2C3E50"/>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1615425" y="450150"/>
            <a:ext cx="6367800" cy="40908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SzPts val="4800"/>
              <a:buFont typeface="Arial"/>
              <a:buNone/>
              <a:defRPr sz="4800" b="0" i="0" u="none" strike="noStrike" cap="none">
                <a:latin typeface="Arial"/>
                <a:ea typeface="Arial"/>
                <a:cs typeface="Arial"/>
                <a:sym typeface="Arial"/>
              </a:defRPr>
            </a:lvl1pPr>
            <a:lvl2pPr lvl="1" indent="0">
              <a:spcBef>
                <a:spcPts val="0"/>
              </a:spcBef>
              <a:spcAft>
                <a:spcPts val="0"/>
              </a:spcAft>
              <a:buClr>
                <a:schemeClr val="dk1"/>
              </a:buClr>
              <a:buSzPts val="4800"/>
              <a:buFont typeface="Arial"/>
              <a:buNone/>
              <a:defRPr sz="4800">
                <a:solidFill>
                  <a:schemeClr val="dk1"/>
                </a:solidFill>
              </a:defRPr>
            </a:lvl2pPr>
            <a:lvl3pPr lvl="2" indent="0">
              <a:spcBef>
                <a:spcPts val="0"/>
              </a:spcBef>
              <a:spcAft>
                <a:spcPts val="0"/>
              </a:spcAft>
              <a:buClr>
                <a:schemeClr val="dk1"/>
              </a:buClr>
              <a:buSzPts val="4800"/>
              <a:buFont typeface="Arial"/>
              <a:buNone/>
              <a:defRPr sz="4800">
                <a:solidFill>
                  <a:schemeClr val="dk1"/>
                </a:solidFill>
              </a:defRPr>
            </a:lvl3pPr>
            <a:lvl4pPr lvl="3" indent="0">
              <a:spcBef>
                <a:spcPts val="0"/>
              </a:spcBef>
              <a:spcAft>
                <a:spcPts val="0"/>
              </a:spcAft>
              <a:buClr>
                <a:schemeClr val="dk1"/>
              </a:buClr>
              <a:buSzPts val="4800"/>
              <a:buFont typeface="Arial"/>
              <a:buNone/>
              <a:defRPr sz="4800">
                <a:solidFill>
                  <a:schemeClr val="dk1"/>
                </a:solidFill>
              </a:defRPr>
            </a:lvl4pPr>
            <a:lvl5pPr lvl="4" indent="0">
              <a:spcBef>
                <a:spcPts val="0"/>
              </a:spcBef>
              <a:spcAft>
                <a:spcPts val="0"/>
              </a:spcAft>
              <a:buClr>
                <a:schemeClr val="dk1"/>
              </a:buClr>
              <a:buSzPts val="4800"/>
              <a:buFont typeface="Arial"/>
              <a:buNone/>
              <a:defRPr sz="4800">
                <a:solidFill>
                  <a:schemeClr val="dk1"/>
                </a:solidFill>
              </a:defRPr>
            </a:lvl5pPr>
            <a:lvl6pPr lvl="5" indent="0">
              <a:spcBef>
                <a:spcPts val="0"/>
              </a:spcBef>
              <a:spcAft>
                <a:spcPts val="0"/>
              </a:spcAft>
              <a:buClr>
                <a:schemeClr val="dk1"/>
              </a:buClr>
              <a:buSzPts val="4800"/>
              <a:buFont typeface="Arial"/>
              <a:buNone/>
              <a:defRPr sz="4800">
                <a:solidFill>
                  <a:schemeClr val="dk1"/>
                </a:solidFill>
              </a:defRPr>
            </a:lvl6pPr>
            <a:lvl7pPr lvl="6" indent="0">
              <a:spcBef>
                <a:spcPts val="0"/>
              </a:spcBef>
              <a:spcAft>
                <a:spcPts val="0"/>
              </a:spcAft>
              <a:buClr>
                <a:schemeClr val="dk1"/>
              </a:buClr>
              <a:buSzPts val="4800"/>
              <a:buFont typeface="Arial"/>
              <a:buNone/>
              <a:defRPr sz="4800">
                <a:solidFill>
                  <a:schemeClr val="dk1"/>
                </a:solidFill>
              </a:defRPr>
            </a:lvl7pPr>
            <a:lvl8pPr lvl="7" indent="0">
              <a:spcBef>
                <a:spcPts val="0"/>
              </a:spcBef>
              <a:spcAft>
                <a:spcPts val="0"/>
              </a:spcAft>
              <a:buClr>
                <a:schemeClr val="dk1"/>
              </a:buClr>
              <a:buSzPts val="4800"/>
              <a:buFont typeface="Arial"/>
              <a:buNone/>
              <a:defRPr sz="4800">
                <a:solidFill>
                  <a:schemeClr val="dk1"/>
                </a:solidFill>
              </a:defRPr>
            </a:lvl8pPr>
            <a:lvl9pPr lvl="8" indent="0">
              <a:spcBef>
                <a:spcPts val="0"/>
              </a:spcBef>
              <a:spcAft>
                <a:spcPts val="0"/>
              </a:spcAft>
              <a:buClr>
                <a:schemeClr val="dk1"/>
              </a:buClr>
              <a:buSzPts val="4800"/>
              <a:buFont typeface="Arial"/>
              <a:buNone/>
              <a:defRPr sz="4800">
                <a:solidFill>
                  <a:schemeClr val="dk1"/>
                </a:solidFill>
              </a:defRPr>
            </a:lvl9pPr>
          </a:lstStyle>
          <a:p>
            <a:endParaRPr/>
          </a:p>
        </p:txBody>
      </p:sp>
      <p:sp>
        <p:nvSpPr>
          <p:cNvPr id="24" name="Google Shape;24;p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25" name="Google Shape;25;p4"/>
          <p:cNvCxnSpPr/>
          <p:nvPr/>
        </p:nvCxnSpPr>
        <p:spPr>
          <a:xfrm>
            <a:off x="903825" y="-937500"/>
            <a:ext cx="0" cy="6866100"/>
          </a:xfrm>
          <a:prstGeom prst="straightConnector1">
            <a:avLst/>
          </a:prstGeom>
          <a:noFill/>
          <a:ln w="19050" cap="flat" cmpd="sng">
            <a:solidFill>
              <a:srgbClr val="BAC5B9"/>
            </a:solidFill>
            <a:prstDash val="solid"/>
            <a:round/>
            <a:headEnd type="none" w="sm" len="sm"/>
            <a:tailEnd type="none" w="sm" len="sm"/>
          </a:ln>
        </p:spPr>
      </p:cxnSp>
      <p:sp>
        <p:nvSpPr>
          <p:cNvPr id="26" name="Google Shape;26;p4"/>
          <p:cNvSpPr/>
          <p:nvPr/>
        </p:nvSpPr>
        <p:spPr>
          <a:xfrm>
            <a:off x="493600" y="2089275"/>
            <a:ext cx="820200" cy="820500"/>
          </a:xfrm>
          <a:prstGeom prst="ellipse">
            <a:avLst/>
          </a:prstGeom>
          <a:solidFill>
            <a:srgbClr val="2ECC71"/>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4">
  <p:cSld name="Caption 4">
    <p:spTree>
      <p:nvGrpSpPr>
        <p:cNvPr id="1" name="Shape 27"/>
        <p:cNvGrpSpPr/>
        <p:nvPr/>
      </p:nvGrpSpPr>
      <p:grpSpPr>
        <a:xfrm>
          <a:off x="0" y="0"/>
          <a:ext cx="0" cy="0"/>
          <a:chOff x="0" y="0"/>
          <a:chExt cx="0" cy="0"/>
        </a:xfrm>
      </p:grpSpPr>
      <p:sp>
        <p:nvSpPr>
          <p:cNvPr id="28" name="Google Shape;28;p5"/>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29" name="Google Shape;29;p5"/>
          <p:cNvCxnSpPr/>
          <p:nvPr/>
        </p:nvCxnSpPr>
        <p:spPr>
          <a:xfrm>
            <a:off x="903825" y="-1516475"/>
            <a:ext cx="0" cy="6866100"/>
          </a:xfrm>
          <a:prstGeom prst="straightConnector1">
            <a:avLst/>
          </a:prstGeom>
          <a:noFill/>
          <a:ln w="19050" cap="flat" cmpd="sng">
            <a:solidFill>
              <a:srgbClr val="BAC5B9"/>
            </a:solidFill>
            <a:prstDash val="solid"/>
            <a:round/>
            <a:headEnd type="none" w="sm" len="sm"/>
            <a:tailEnd type="none" w="sm" len="sm"/>
          </a:ln>
        </p:spPr>
      </p:cxnSp>
      <p:sp>
        <p:nvSpPr>
          <p:cNvPr id="30" name="Google Shape;30;p5"/>
          <p:cNvSpPr/>
          <p:nvPr/>
        </p:nvSpPr>
        <p:spPr>
          <a:xfrm>
            <a:off x="808650" y="247650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1151575" y="609650"/>
            <a:ext cx="768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SzPts val="2400"/>
              <a:buFont typeface="Arial"/>
              <a:buNone/>
              <a:defRPr sz="2400" b="0" i="0" u="none" strike="noStrike" cap="none">
                <a:latin typeface="Arial"/>
                <a:ea typeface="Arial"/>
                <a:cs typeface="Arial"/>
                <a:sym typeface="Arial"/>
              </a:defRPr>
            </a:lvl1pPr>
            <a:lvl2pPr lvl="1" indent="0">
              <a:spcBef>
                <a:spcPts val="0"/>
              </a:spcBef>
              <a:spcAft>
                <a:spcPts val="0"/>
              </a:spcAft>
              <a:buClr>
                <a:schemeClr val="dk1"/>
              </a:buClr>
              <a:buSzPts val="2800"/>
              <a:buFont typeface="Arial"/>
              <a:buNone/>
              <a:defRPr sz="2800">
                <a:solidFill>
                  <a:schemeClr val="dk1"/>
                </a:solidFill>
              </a:defRPr>
            </a:lvl2pPr>
            <a:lvl3pPr lvl="2" indent="0">
              <a:spcBef>
                <a:spcPts val="0"/>
              </a:spcBef>
              <a:spcAft>
                <a:spcPts val="0"/>
              </a:spcAft>
              <a:buClr>
                <a:schemeClr val="dk1"/>
              </a:buClr>
              <a:buSzPts val="2800"/>
              <a:buFont typeface="Arial"/>
              <a:buNone/>
              <a:defRPr sz="2800">
                <a:solidFill>
                  <a:schemeClr val="dk1"/>
                </a:solidFill>
              </a:defRPr>
            </a:lvl3pPr>
            <a:lvl4pPr lvl="3" indent="0">
              <a:spcBef>
                <a:spcPts val="0"/>
              </a:spcBef>
              <a:spcAft>
                <a:spcPts val="0"/>
              </a:spcAft>
              <a:buClr>
                <a:schemeClr val="dk1"/>
              </a:buClr>
              <a:buSzPts val="2800"/>
              <a:buFont typeface="Arial"/>
              <a:buNone/>
              <a:defRPr sz="2800">
                <a:solidFill>
                  <a:schemeClr val="dk1"/>
                </a:solidFill>
              </a:defRPr>
            </a:lvl4pPr>
            <a:lvl5pPr lvl="4" indent="0">
              <a:spcBef>
                <a:spcPts val="0"/>
              </a:spcBef>
              <a:spcAft>
                <a:spcPts val="0"/>
              </a:spcAft>
              <a:buClr>
                <a:schemeClr val="dk1"/>
              </a:buClr>
              <a:buSzPts val="2800"/>
              <a:buFont typeface="Arial"/>
              <a:buNone/>
              <a:defRPr sz="2800">
                <a:solidFill>
                  <a:schemeClr val="dk1"/>
                </a:solidFill>
              </a:defRPr>
            </a:lvl5pPr>
            <a:lvl6pPr lvl="5" indent="0">
              <a:spcBef>
                <a:spcPts val="0"/>
              </a:spcBef>
              <a:spcAft>
                <a:spcPts val="0"/>
              </a:spcAft>
              <a:buClr>
                <a:schemeClr val="dk1"/>
              </a:buClr>
              <a:buSzPts val="2800"/>
              <a:buFont typeface="Arial"/>
              <a:buNone/>
              <a:defRPr sz="2800">
                <a:solidFill>
                  <a:schemeClr val="dk1"/>
                </a:solidFill>
              </a:defRPr>
            </a:lvl6pPr>
            <a:lvl7pPr lvl="6" indent="0">
              <a:spcBef>
                <a:spcPts val="0"/>
              </a:spcBef>
              <a:spcAft>
                <a:spcPts val="0"/>
              </a:spcAft>
              <a:buClr>
                <a:schemeClr val="dk1"/>
              </a:buClr>
              <a:buSzPts val="2800"/>
              <a:buFont typeface="Arial"/>
              <a:buNone/>
              <a:defRPr sz="2800">
                <a:solidFill>
                  <a:schemeClr val="dk1"/>
                </a:solidFill>
              </a:defRPr>
            </a:lvl7pPr>
            <a:lvl8pPr lvl="7" indent="0">
              <a:spcBef>
                <a:spcPts val="0"/>
              </a:spcBef>
              <a:spcAft>
                <a:spcPts val="0"/>
              </a:spcAft>
              <a:buClr>
                <a:schemeClr val="dk1"/>
              </a:buClr>
              <a:buSzPts val="2800"/>
              <a:buFont typeface="Arial"/>
              <a:buNone/>
              <a:defRPr sz="2800">
                <a:solidFill>
                  <a:schemeClr val="dk1"/>
                </a:solidFill>
              </a:defRPr>
            </a:lvl8pPr>
            <a:lvl9pPr lvl="8" indent="0">
              <a:spcBef>
                <a:spcPts val="0"/>
              </a:spcBef>
              <a:spcAft>
                <a:spcPts val="0"/>
              </a:spcAft>
              <a:buClr>
                <a:schemeClr val="dk1"/>
              </a:buClr>
              <a:buSzPts val="2800"/>
              <a:buFont typeface="Arial"/>
              <a:buNone/>
              <a:defRPr sz="2800">
                <a:solidFill>
                  <a:schemeClr val="dk1"/>
                </a:solidFill>
              </a:defRPr>
            </a:lvl9pPr>
          </a:lstStyle>
          <a:p>
            <a:endParaRPr/>
          </a:p>
        </p:txBody>
      </p:sp>
      <p:sp>
        <p:nvSpPr>
          <p:cNvPr id="33" name="Google Shape;33;p6"/>
          <p:cNvSpPr txBox="1">
            <a:spLocks noGrp="1"/>
          </p:cNvSpPr>
          <p:nvPr>
            <p:ph type="body" idx="1"/>
          </p:nvPr>
        </p:nvSpPr>
        <p:spPr>
          <a:xfrm>
            <a:off x="1151575" y="1716925"/>
            <a:ext cx="3590700" cy="3416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1pPr>
            <a:lvl2pPr marL="914400" marR="0" lvl="1"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2pPr>
            <a:lvl3pPr marL="1371600" marR="0" lvl="2"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3pPr>
            <a:lvl4pPr marL="1828800" marR="0" lvl="3"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4pPr>
            <a:lvl5pPr marL="2286000" marR="0" lvl="4"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5pPr>
            <a:lvl6pPr marL="2743200" marR="0" lvl="5"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6pPr>
            <a:lvl7pPr marL="3200400" marR="0" lvl="6"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7pPr>
            <a:lvl8pPr marL="3657600" marR="0" lvl="7"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8pPr>
            <a:lvl9pPr marL="4114800" marR="0" lvl="8"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9pPr>
          </a:lstStyle>
          <a:p>
            <a:endParaRPr/>
          </a:p>
        </p:txBody>
      </p:sp>
      <p:sp>
        <p:nvSpPr>
          <p:cNvPr id="34" name="Google Shape;34;p6"/>
          <p:cNvSpPr txBox="1">
            <a:spLocks noGrp="1"/>
          </p:cNvSpPr>
          <p:nvPr>
            <p:ph type="body" idx="2"/>
          </p:nvPr>
        </p:nvSpPr>
        <p:spPr>
          <a:xfrm>
            <a:off x="5209877" y="1716925"/>
            <a:ext cx="3590699" cy="3416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rgbClr val="BAC5B9"/>
              </a:buClr>
              <a:buSzPts val="1400"/>
              <a:buFont typeface="Arial"/>
              <a:buNone/>
              <a:defRPr sz="1400" b="0" i="0" u="none" strike="noStrike" cap="none">
                <a:solidFill>
                  <a:srgbClr val="BAC5B9"/>
                </a:solidFill>
                <a:latin typeface="Arial"/>
                <a:ea typeface="Arial"/>
                <a:cs typeface="Arial"/>
                <a:sym typeface="Arial"/>
              </a:defRPr>
            </a:lvl1pPr>
            <a:lvl2pPr marL="914400" marR="0" lvl="1"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2pPr>
            <a:lvl3pPr marL="1371600" marR="0" lvl="2"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3pPr>
            <a:lvl4pPr marL="1828800" marR="0" lvl="3"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4pPr>
            <a:lvl5pPr marL="2286000" marR="0" lvl="4"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5pPr>
            <a:lvl6pPr marL="2743200" marR="0" lvl="5"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6pPr>
            <a:lvl7pPr marL="3200400" marR="0" lvl="6"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7pPr>
            <a:lvl8pPr marL="3657600" marR="0" lvl="7"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8pPr>
            <a:lvl9pPr marL="4114800" marR="0" lvl="8"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9pPr>
          </a:lstStyle>
          <a:p>
            <a:endParaRPr/>
          </a:p>
        </p:txBody>
      </p:sp>
      <p:sp>
        <p:nvSpPr>
          <p:cNvPr id="35" name="Google Shape;35;p6"/>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36" name="Google Shape;36;p6"/>
          <p:cNvCxnSpPr/>
          <p:nvPr/>
        </p:nvCxnSpPr>
        <p:spPr>
          <a:xfrm>
            <a:off x="903825" y="-7925"/>
            <a:ext cx="0" cy="6866100"/>
          </a:xfrm>
          <a:prstGeom prst="straightConnector1">
            <a:avLst/>
          </a:prstGeom>
          <a:noFill/>
          <a:ln w="19050" cap="flat" cmpd="sng">
            <a:solidFill>
              <a:srgbClr val="BAC5B9"/>
            </a:solidFill>
            <a:prstDash val="solid"/>
            <a:round/>
            <a:headEnd type="none" w="sm" len="sm"/>
            <a:tailEnd type="none" w="sm" len="sm"/>
          </a:ln>
        </p:spPr>
      </p:cxnSp>
      <p:sp>
        <p:nvSpPr>
          <p:cNvPr id="37" name="Google Shape;37;p6"/>
          <p:cNvSpPr/>
          <p:nvPr/>
        </p:nvSpPr>
        <p:spPr>
          <a:xfrm>
            <a:off x="808725" y="800750"/>
            <a:ext cx="190200" cy="190500"/>
          </a:xfrm>
          <a:prstGeom prst="ellipse">
            <a:avLst/>
          </a:prstGeom>
          <a:solidFill>
            <a:srgbClr val="9B59B6"/>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 name="Google Shape;38;p6"/>
          <p:cNvCxnSpPr/>
          <p:nvPr/>
        </p:nvCxnSpPr>
        <p:spPr>
          <a:xfrm>
            <a:off x="5206425" y="2015175"/>
            <a:ext cx="0" cy="4996200"/>
          </a:xfrm>
          <a:prstGeom prst="straightConnector1">
            <a:avLst/>
          </a:prstGeom>
          <a:noFill/>
          <a:ln w="19050" cap="flat" cmpd="sng">
            <a:solidFill>
              <a:srgbClr val="BAC5B9"/>
            </a:solidFill>
            <a:prstDash val="solid"/>
            <a:round/>
            <a:headEnd type="none" w="sm" len="sm"/>
            <a:tailEnd type="none" w="sm" len="sm"/>
          </a:ln>
        </p:spPr>
      </p:cxnSp>
      <p:sp>
        <p:nvSpPr>
          <p:cNvPr id="39" name="Google Shape;39;p6"/>
          <p:cNvSpPr/>
          <p:nvPr/>
        </p:nvSpPr>
        <p:spPr>
          <a:xfrm>
            <a:off x="808650" y="1901500"/>
            <a:ext cx="190200" cy="190500"/>
          </a:xfrm>
          <a:prstGeom prst="ellipse">
            <a:avLst/>
          </a:prstGeom>
          <a:solidFill>
            <a:srgbClr val="3498DB"/>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
          <p:cNvSpPr/>
          <p:nvPr/>
        </p:nvSpPr>
        <p:spPr>
          <a:xfrm>
            <a:off x="5111325" y="1901500"/>
            <a:ext cx="190200" cy="190500"/>
          </a:xfrm>
          <a:prstGeom prst="ellipse">
            <a:avLst/>
          </a:prstGeom>
          <a:solidFill>
            <a:srgbClr val="3498DB"/>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41"/>
        <p:cNvGrpSpPr/>
        <p:nvPr/>
      </p:nvGrpSpPr>
      <p:grpSpPr>
        <a:xfrm>
          <a:off x="0" y="0"/>
          <a:ext cx="0" cy="0"/>
          <a:chOff x="0" y="0"/>
          <a:chExt cx="0" cy="0"/>
        </a:xfrm>
      </p:grpSpPr>
      <p:sp>
        <p:nvSpPr>
          <p:cNvPr id="42" name="Google Shape;42;p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3"/>
        <p:cNvGrpSpPr/>
        <p:nvPr/>
      </p:nvGrpSpPr>
      <p:grpSpPr>
        <a:xfrm>
          <a:off x="0" y="0"/>
          <a:ext cx="0" cy="0"/>
          <a:chOff x="0" y="0"/>
          <a:chExt cx="0" cy="0"/>
        </a:xfrm>
      </p:grpSpPr>
      <p:sp>
        <p:nvSpPr>
          <p:cNvPr id="44" name="Google Shape;44;p8"/>
          <p:cNvSpPr txBox="1">
            <a:spLocks noGrp="1"/>
          </p:cNvSpPr>
          <p:nvPr>
            <p:ph type="body" idx="1"/>
          </p:nvPr>
        </p:nvSpPr>
        <p:spPr>
          <a:xfrm>
            <a:off x="1531925" y="867525"/>
            <a:ext cx="73005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2ECC71"/>
              </a:buClr>
              <a:buSzPts val="1800"/>
              <a:buFont typeface="Arial"/>
              <a:buNone/>
              <a:defRPr sz="1800" b="0" i="0" u="none" strike="noStrike" cap="none">
                <a:solidFill>
                  <a:srgbClr val="2ECC71"/>
                </a:solidFill>
                <a:latin typeface="Arial"/>
                <a:ea typeface="Arial"/>
                <a:cs typeface="Arial"/>
                <a:sym typeface="Arial"/>
              </a:defRPr>
            </a:lvl1pPr>
            <a:lvl2pPr marL="914400" marR="0" lvl="1" indent="-228600" algn="l" rtl="0">
              <a:lnSpc>
                <a:spcPct val="115000"/>
              </a:lnSpc>
              <a:spcBef>
                <a:spcPts val="1600"/>
              </a:spcBef>
              <a:spcAft>
                <a:spcPts val="0"/>
              </a:spcAft>
              <a:buClr>
                <a:srgbClr val="2ECC71"/>
              </a:buClr>
              <a:buSzPts val="1400"/>
              <a:buFont typeface="Arial"/>
              <a:buNone/>
              <a:defRPr sz="1400" b="0" i="0" u="none" strike="noStrike" cap="none">
                <a:solidFill>
                  <a:srgbClr val="2ECC71"/>
                </a:solidFill>
                <a:latin typeface="Arial"/>
                <a:ea typeface="Arial"/>
                <a:cs typeface="Arial"/>
                <a:sym typeface="Arial"/>
              </a:defRPr>
            </a:lvl2pPr>
            <a:lvl3pPr marL="1371600" marR="0" lvl="2" indent="-228600" algn="l" rtl="0">
              <a:lnSpc>
                <a:spcPct val="115000"/>
              </a:lnSpc>
              <a:spcBef>
                <a:spcPts val="1600"/>
              </a:spcBef>
              <a:spcAft>
                <a:spcPts val="0"/>
              </a:spcAft>
              <a:buClr>
                <a:srgbClr val="2ECC71"/>
              </a:buClr>
              <a:buSzPts val="1400"/>
              <a:buFont typeface="Arial"/>
              <a:buNone/>
              <a:defRPr sz="1400" b="0" i="0" u="none" strike="noStrike" cap="none">
                <a:solidFill>
                  <a:srgbClr val="2ECC71"/>
                </a:solidFill>
                <a:latin typeface="Arial"/>
                <a:ea typeface="Arial"/>
                <a:cs typeface="Arial"/>
                <a:sym typeface="Arial"/>
              </a:defRPr>
            </a:lvl3pPr>
            <a:lvl4pPr marL="1828800" marR="0" lvl="3" indent="-228600" algn="l" rtl="0">
              <a:lnSpc>
                <a:spcPct val="115000"/>
              </a:lnSpc>
              <a:spcBef>
                <a:spcPts val="1600"/>
              </a:spcBef>
              <a:spcAft>
                <a:spcPts val="0"/>
              </a:spcAft>
              <a:buClr>
                <a:srgbClr val="2ECC71"/>
              </a:buClr>
              <a:buSzPts val="1400"/>
              <a:buFont typeface="Arial"/>
              <a:buNone/>
              <a:defRPr sz="1400" b="0" i="0" u="none" strike="noStrike" cap="none">
                <a:solidFill>
                  <a:srgbClr val="2ECC71"/>
                </a:solidFill>
                <a:latin typeface="Arial"/>
                <a:ea typeface="Arial"/>
                <a:cs typeface="Arial"/>
                <a:sym typeface="Arial"/>
              </a:defRPr>
            </a:lvl4pPr>
            <a:lvl5pPr marL="2286000" marR="0" lvl="4" indent="-228600" algn="l" rtl="0">
              <a:lnSpc>
                <a:spcPct val="115000"/>
              </a:lnSpc>
              <a:spcBef>
                <a:spcPts val="1600"/>
              </a:spcBef>
              <a:spcAft>
                <a:spcPts val="0"/>
              </a:spcAft>
              <a:buClr>
                <a:srgbClr val="2ECC71"/>
              </a:buClr>
              <a:buSzPts val="1400"/>
              <a:buFont typeface="Arial"/>
              <a:buNone/>
              <a:defRPr sz="1400" b="0" i="0" u="none" strike="noStrike" cap="none">
                <a:solidFill>
                  <a:srgbClr val="2ECC71"/>
                </a:solidFill>
                <a:latin typeface="Arial"/>
                <a:ea typeface="Arial"/>
                <a:cs typeface="Arial"/>
                <a:sym typeface="Arial"/>
              </a:defRPr>
            </a:lvl5pPr>
            <a:lvl6pPr marL="2743200" marR="0" lvl="5" indent="-228600" algn="l" rtl="0">
              <a:lnSpc>
                <a:spcPct val="115000"/>
              </a:lnSpc>
              <a:spcBef>
                <a:spcPts val="1600"/>
              </a:spcBef>
              <a:spcAft>
                <a:spcPts val="0"/>
              </a:spcAft>
              <a:buClr>
                <a:srgbClr val="2ECC71"/>
              </a:buClr>
              <a:buSzPts val="1400"/>
              <a:buFont typeface="Arial"/>
              <a:buNone/>
              <a:defRPr sz="1400" b="0" i="0" u="none" strike="noStrike" cap="none">
                <a:solidFill>
                  <a:srgbClr val="2ECC71"/>
                </a:solidFill>
                <a:latin typeface="Arial"/>
                <a:ea typeface="Arial"/>
                <a:cs typeface="Arial"/>
                <a:sym typeface="Arial"/>
              </a:defRPr>
            </a:lvl6pPr>
            <a:lvl7pPr marL="3200400" marR="0" lvl="6" indent="-228600" algn="l" rtl="0">
              <a:lnSpc>
                <a:spcPct val="115000"/>
              </a:lnSpc>
              <a:spcBef>
                <a:spcPts val="1600"/>
              </a:spcBef>
              <a:spcAft>
                <a:spcPts val="0"/>
              </a:spcAft>
              <a:buClr>
                <a:srgbClr val="2ECC71"/>
              </a:buClr>
              <a:buSzPts val="1400"/>
              <a:buFont typeface="Arial"/>
              <a:buNone/>
              <a:defRPr sz="1400" b="0" i="0" u="none" strike="noStrike" cap="none">
                <a:solidFill>
                  <a:srgbClr val="2ECC71"/>
                </a:solidFill>
                <a:latin typeface="Arial"/>
                <a:ea typeface="Arial"/>
                <a:cs typeface="Arial"/>
                <a:sym typeface="Arial"/>
              </a:defRPr>
            </a:lvl7pPr>
            <a:lvl8pPr marL="3657600" marR="0" lvl="7" indent="-228600" algn="l" rtl="0">
              <a:lnSpc>
                <a:spcPct val="115000"/>
              </a:lnSpc>
              <a:spcBef>
                <a:spcPts val="1600"/>
              </a:spcBef>
              <a:spcAft>
                <a:spcPts val="0"/>
              </a:spcAft>
              <a:buClr>
                <a:srgbClr val="2ECC71"/>
              </a:buClr>
              <a:buSzPts val="1400"/>
              <a:buFont typeface="Arial"/>
              <a:buNone/>
              <a:defRPr sz="1400" b="0" i="0" u="none" strike="noStrike" cap="none">
                <a:solidFill>
                  <a:srgbClr val="2ECC71"/>
                </a:solidFill>
                <a:latin typeface="Arial"/>
                <a:ea typeface="Arial"/>
                <a:cs typeface="Arial"/>
                <a:sym typeface="Arial"/>
              </a:defRPr>
            </a:lvl8pPr>
            <a:lvl9pPr marL="4114800" marR="0" lvl="8" indent="-228600" algn="l" rtl="0">
              <a:lnSpc>
                <a:spcPct val="115000"/>
              </a:lnSpc>
              <a:spcBef>
                <a:spcPts val="1600"/>
              </a:spcBef>
              <a:spcAft>
                <a:spcPts val="1600"/>
              </a:spcAft>
              <a:buClr>
                <a:srgbClr val="2ECC71"/>
              </a:buClr>
              <a:buSzPts val="1400"/>
              <a:buFont typeface="Arial"/>
              <a:buNone/>
              <a:defRPr sz="1400" b="0" i="0" u="none" strike="noStrike" cap="none">
                <a:solidFill>
                  <a:srgbClr val="2ECC71"/>
                </a:solidFill>
                <a:latin typeface="Arial"/>
                <a:ea typeface="Arial"/>
                <a:cs typeface="Arial"/>
                <a:sym typeface="Arial"/>
              </a:defRPr>
            </a:lvl9pPr>
          </a:lstStyle>
          <a:p>
            <a:endParaRPr/>
          </a:p>
        </p:txBody>
      </p:sp>
      <p:sp>
        <p:nvSpPr>
          <p:cNvPr id="45" name="Google Shape;45;p8"/>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46" name="Google Shape;46;p8"/>
          <p:cNvCxnSpPr/>
          <p:nvPr/>
        </p:nvCxnSpPr>
        <p:spPr>
          <a:xfrm>
            <a:off x="903825" y="-861300"/>
            <a:ext cx="0" cy="6866100"/>
          </a:xfrm>
          <a:prstGeom prst="straightConnector1">
            <a:avLst/>
          </a:prstGeom>
          <a:noFill/>
          <a:ln w="19050" cap="flat" cmpd="sng">
            <a:solidFill>
              <a:srgbClr val="BAC5B9"/>
            </a:solidFill>
            <a:prstDash val="solid"/>
            <a:round/>
            <a:headEnd type="none" w="sm" len="sm"/>
            <a:tailEnd type="none" w="sm" len="sm"/>
          </a:ln>
        </p:spPr>
      </p:cxnSp>
      <p:sp>
        <p:nvSpPr>
          <p:cNvPr id="47" name="Google Shape;47;p8"/>
          <p:cNvSpPr/>
          <p:nvPr/>
        </p:nvSpPr>
        <p:spPr>
          <a:xfrm>
            <a:off x="493600" y="2165475"/>
            <a:ext cx="820200" cy="820500"/>
          </a:xfrm>
          <a:prstGeom prst="ellipse">
            <a:avLst/>
          </a:prstGeom>
          <a:solidFill>
            <a:srgbClr val="9B59B6"/>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8"/>
          <p:cNvSpPr txBox="1">
            <a:spLocks noGrp="1"/>
          </p:cNvSpPr>
          <p:nvPr>
            <p:ph type="subTitle" idx="2"/>
          </p:nvPr>
        </p:nvSpPr>
        <p:spPr>
          <a:xfrm>
            <a:off x="1550725" y="4283925"/>
            <a:ext cx="7705800" cy="792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BAC5B9"/>
              </a:buClr>
              <a:buSzPts val="1500"/>
              <a:buFont typeface="Arial"/>
              <a:buNone/>
              <a:defRPr sz="1500" b="0" i="0" u="none" strike="noStrike" cap="none">
                <a:solidFill>
                  <a:srgbClr val="BAC5B9"/>
                </a:solidFill>
                <a:latin typeface="Arial"/>
                <a:ea typeface="Arial"/>
                <a:cs typeface="Arial"/>
                <a:sym typeface="Arial"/>
              </a:defRPr>
            </a:lvl1pPr>
            <a:lvl2pPr marL="0" marR="0" lvl="1" indent="0" algn="l" rtl="0">
              <a:lnSpc>
                <a:spcPct val="100000"/>
              </a:lnSpc>
              <a:spcBef>
                <a:spcPts val="0"/>
              </a:spcBef>
              <a:spcAft>
                <a:spcPts val="0"/>
              </a:spcAft>
              <a:buClr>
                <a:srgbClr val="BAC5B9"/>
              </a:buClr>
              <a:buSzPts val="1500"/>
              <a:buFont typeface="Arial"/>
              <a:buNone/>
              <a:defRPr sz="1500" b="0" i="0" u="none" strike="noStrike" cap="none">
                <a:solidFill>
                  <a:srgbClr val="BAC5B9"/>
                </a:solidFill>
                <a:latin typeface="Arial"/>
                <a:ea typeface="Arial"/>
                <a:cs typeface="Arial"/>
                <a:sym typeface="Arial"/>
              </a:defRPr>
            </a:lvl2pPr>
            <a:lvl3pPr marL="0" marR="0" lvl="2" indent="0" algn="l" rtl="0">
              <a:lnSpc>
                <a:spcPct val="100000"/>
              </a:lnSpc>
              <a:spcBef>
                <a:spcPts val="0"/>
              </a:spcBef>
              <a:spcAft>
                <a:spcPts val="0"/>
              </a:spcAft>
              <a:buClr>
                <a:srgbClr val="BAC5B9"/>
              </a:buClr>
              <a:buSzPts val="1500"/>
              <a:buFont typeface="Arial"/>
              <a:buNone/>
              <a:defRPr sz="1500" b="0" i="0" u="none" strike="noStrike" cap="none">
                <a:solidFill>
                  <a:srgbClr val="BAC5B9"/>
                </a:solidFill>
                <a:latin typeface="Arial"/>
                <a:ea typeface="Arial"/>
                <a:cs typeface="Arial"/>
                <a:sym typeface="Arial"/>
              </a:defRPr>
            </a:lvl3pPr>
            <a:lvl4pPr marL="0" marR="0" lvl="3" indent="0" algn="l" rtl="0">
              <a:lnSpc>
                <a:spcPct val="100000"/>
              </a:lnSpc>
              <a:spcBef>
                <a:spcPts val="0"/>
              </a:spcBef>
              <a:spcAft>
                <a:spcPts val="0"/>
              </a:spcAft>
              <a:buClr>
                <a:srgbClr val="BAC5B9"/>
              </a:buClr>
              <a:buSzPts val="1500"/>
              <a:buFont typeface="Arial"/>
              <a:buNone/>
              <a:defRPr sz="1500" b="0" i="0" u="none" strike="noStrike" cap="none">
                <a:solidFill>
                  <a:srgbClr val="BAC5B9"/>
                </a:solidFill>
                <a:latin typeface="Arial"/>
                <a:ea typeface="Arial"/>
                <a:cs typeface="Arial"/>
                <a:sym typeface="Arial"/>
              </a:defRPr>
            </a:lvl4pPr>
            <a:lvl5pPr marL="0" marR="0" lvl="4" indent="0" algn="l" rtl="0">
              <a:lnSpc>
                <a:spcPct val="100000"/>
              </a:lnSpc>
              <a:spcBef>
                <a:spcPts val="0"/>
              </a:spcBef>
              <a:spcAft>
                <a:spcPts val="0"/>
              </a:spcAft>
              <a:buClr>
                <a:srgbClr val="BAC5B9"/>
              </a:buClr>
              <a:buSzPts val="1500"/>
              <a:buFont typeface="Arial"/>
              <a:buNone/>
              <a:defRPr sz="1500" b="0" i="0" u="none" strike="noStrike" cap="none">
                <a:solidFill>
                  <a:srgbClr val="BAC5B9"/>
                </a:solidFill>
                <a:latin typeface="Arial"/>
                <a:ea typeface="Arial"/>
                <a:cs typeface="Arial"/>
                <a:sym typeface="Arial"/>
              </a:defRPr>
            </a:lvl5pPr>
            <a:lvl6pPr marL="0" marR="0" lvl="5" indent="0" algn="l" rtl="0">
              <a:lnSpc>
                <a:spcPct val="100000"/>
              </a:lnSpc>
              <a:spcBef>
                <a:spcPts val="0"/>
              </a:spcBef>
              <a:spcAft>
                <a:spcPts val="0"/>
              </a:spcAft>
              <a:buClr>
                <a:srgbClr val="BAC5B9"/>
              </a:buClr>
              <a:buSzPts val="1500"/>
              <a:buFont typeface="Arial"/>
              <a:buNone/>
              <a:defRPr sz="1500" b="0" i="0" u="none" strike="noStrike" cap="none">
                <a:solidFill>
                  <a:srgbClr val="BAC5B9"/>
                </a:solidFill>
                <a:latin typeface="Arial"/>
                <a:ea typeface="Arial"/>
                <a:cs typeface="Arial"/>
                <a:sym typeface="Arial"/>
              </a:defRPr>
            </a:lvl6pPr>
            <a:lvl7pPr marL="0" marR="0" lvl="6" indent="0" algn="l" rtl="0">
              <a:lnSpc>
                <a:spcPct val="100000"/>
              </a:lnSpc>
              <a:spcBef>
                <a:spcPts val="0"/>
              </a:spcBef>
              <a:spcAft>
                <a:spcPts val="0"/>
              </a:spcAft>
              <a:buClr>
                <a:srgbClr val="BAC5B9"/>
              </a:buClr>
              <a:buSzPts val="1500"/>
              <a:buFont typeface="Arial"/>
              <a:buNone/>
              <a:defRPr sz="1500" b="0" i="0" u="none" strike="noStrike" cap="none">
                <a:solidFill>
                  <a:srgbClr val="BAC5B9"/>
                </a:solidFill>
                <a:latin typeface="Arial"/>
                <a:ea typeface="Arial"/>
                <a:cs typeface="Arial"/>
                <a:sym typeface="Arial"/>
              </a:defRPr>
            </a:lvl7pPr>
            <a:lvl8pPr marL="0" marR="0" lvl="7" indent="0" algn="l" rtl="0">
              <a:lnSpc>
                <a:spcPct val="100000"/>
              </a:lnSpc>
              <a:spcBef>
                <a:spcPts val="0"/>
              </a:spcBef>
              <a:spcAft>
                <a:spcPts val="0"/>
              </a:spcAft>
              <a:buClr>
                <a:srgbClr val="BAC5B9"/>
              </a:buClr>
              <a:buSzPts val="1500"/>
              <a:buFont typeface="Arial"/>
              <a:buNone/>
              <a:defRPr sz="1500" b="0" i="0" u="none" strike="noStrike" cap="none">
                <a:solidFill>
                  <a:srgbClr val="BAC5B9"/>
                </a:solidFill>
                <a:latin typeface="Arial"/>
                <a:ea typeface="Arial"/>
                <a:cs typeface="Arial"/>
                <a:sym typeface="Arial"/>
              </a:defRPr>
            </a:lvl8pPr>
            <a:lvl9pPr marL="0" marR="0" lvl="8" indent="0" algn="l" rtl="0">
              <a:lnSpc>
                <a:spcPct val="100000"/>
              </a:lnSpc>
              <a:spcBef>
                <a:spcPts val="0"/>
              </a:spcBef>
              <a:spcAft>
                <a:spcPts val="0"/>
              </a:spcAft>
              <a:buClr>
                <a:srgbClr val="BAC5B9"/>
              </a:buClr>
              <a:buSzPts val="1500"/>
              <a:buFont typeface="Arial"/>
              <a:buNone/>
              <a:defRPr sz="1500" b="0" i="0" u="none" strike="noStrike" cap="none">
                <a:solidFill>
                  <a:srgbClr val="BAC5B9"/>
                </a:solidFill>
                <a:latin typeface="Arial"/>
                <a:ea typeface="Arial"/>
                <a:cs typeface="Arial"/>
                <a:sym typeface="Arial"/>
              </a:defRPr>
            </a:lvl9pPr>
          </a:lstStyle>
          <a:p>
            <a:endParaRPr/>
          </a:p>
        </p:txBody>
      </p:sp>
      <p:sp>
        <p:nvSpPr>
          <p:cNvPr id="49" name="Google Shape;49;p8"/>
          <p:cNvSpPr txBox="1"/>
          <p:nvPr/>
        </p:nvSpPr>
        <p:spPr>
          <a:xfrm>
            <a:off x="481150" y="2238625"/>
            <a:ext cx="845100" cy="87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7294D"/>
              </a:buClr>
              <a:buSzPts val="4800"/>
              <a:buFont typeface="Arial"/>
              <a:buNone/>
            </a:pPr>
            <a:r>
              <a:rPr lang="en" sz="4800" b="1" i="0" u="none" strike="noStrike" cap="none">
                <a:solidFill>
                  <a:srgbClr val="2C3E50"/>
                </a:solidFill>
                <a:latin typeface="Arial"/>
                <a:ea typeface="Arial"/>
                <a:cs typeface="Arial"/>
                <a:sym typeface="Arial"/>
              </a:rPr>
              <a:t>“</a:t>
            </a:r>
            <a:endParaRPr>
              <a:solidFill>
                <a:srgbClr val="2C3E5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1114625" y="777475"/>
            <a:ext cx="2808000" cy="7557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SzPts val="2400"/>
              <a:buFont typeface="Arial"/>
              <a:buNone/>
              <a:defRPr sz="2400" b="0" i="0" u="none" strike="noStrike" cap="none">
                <a:latin typeface="Arial"/>
                <a:ea typeface="Arial"/>
                <a:cs typeface="Arial"/>
                <a:sym typeface="Arial"/>
              </a:defRPr>
            </a:lvl1pPr>
            <a:lvl2pPr lvl="1" indent="0">
              <a:spcBef>
                <a:spcPts val="0"/>
              </a:spcBef>
              <a:spcAft>
                <a:spcPts val="0"/>
              </a:spcAft>
              <a:buClr>
                <a:schemeClr val="dk1"/>
              </a:buClr>
              <a:buSzPts val="2400"/>
              <a:buFont typeface="Arial"/>
              <a:buNone/>
              <a:defRPr sz="2400">
                <a:solidFill>
                  <a:schemeClr val="dk1"/>
                </a:solidFill>
              </a:defRPr>
            </a:lvl2pPr>
            <a:lvl3pPr lvl="2" indent="0">
              <a:spcBef>
                <a:spcPts val="0"/>
              </a:spcBef>
              <a:spcAft>
                <a:spcPts val="0"/>
              </a:spcAft>
              <a:buClr>
                <a:schemeClr val="dk1"/>
              </a:buClr>
              <a:buSzPts val="2400"/>
              <a:buFont typeface="Arial"/>
              <a:buNone/>
              <a:defRPr sz="2400">
                <a:solidFill>
                  <a:schemeClr val="dk1"/>
                </a:solidFill>
              </a:defRPr>
            </a:lvl3pPr>
            <a:lvl4pPr lvl="3" indent="0">
              <a:spcBef>
                <a:spcPts val="0"/>
              </a:spcBef>
              <a:spcAft>
                <a:spcPts val="0"/>
              </a:spcAft>
              <a:buClr>
                <a:schemeClr val="dk1"/>
              </a:buClr>
              <a:buSzPts val="2400"/>
              <a:buFont typeface="Arial"/>
              <a:buNone/>
              <a:defRPr sz="2400">
                <a:solidFill>
                  <a:schemeClr val="dk1"/>
                </a:solidFill>
              </a:defRPr>
            </a:lvl4pPr>
            <a:lvl5pPr lvl="4" indent="0">
              <a:spcBef>
                <a:spcPts val="0"/>
              </a:spcBef>
              <a:spcAft>
                <a:spcPts val="0"/>
              </a:spcAft>
              <a:buClr>
                <a:schemeClr val="dk1"/>
              </a:buClr>
              <a:buSzPts val="2400"/>
              <a:buFont typeface="Arial"/>
              <a:buNone/>
              <a:defRPr sz="2400">
                <a:solidFill>
                  <a:schemeClr val="dk1"/>
                </a:solidFill>
              </a:defRPr>
            </a:lvl5pPr>
            <a:lvl6pPr lvl="5" indent="0">
              <a:spcBef>
                <a:spcPts val="0"/>
              </a:spcBef>
              <a:spcAft>
                <a:spcPts val="0"/>
              </a:spcAft>
              <a:buClr>
                <a:schemeClr val="dk1"/>
              </a:buClr>
              <a:buSzPts val="2400"/>
              <a:buFont typeface="Arial"/>
              <a:buNone/>
              <a:defRPr sz="2400">
                <a:solidFill>
                  <a:schemeClr val="dk1"/>
                </a:solidFill>
              </a:defRPr>
            </a:lvl6pPr>
            <a:lvl7pPr lvl="6" indent="0">
              <a:spcBef>
                <a:spcPts val="0"/>
              </a:spcBef>
              <a:spcAft>
                <a:spcPts val="0"/>
              </a:spcAft>
              <a:buClr>
                <a:schemeClr val="dk1"/>
              </a:buClr>
              <a:buSzPts val="2400"/>
              <a:buFont typeface="Arial"/>
              <a:buNone/>
              <a:defRPr sz="2400">
                <a:solidFill>
                  <a:schemeClr val="dk1"/>
                </a:solidFill>
              </a:defRPr>
            </a:lvl7pPr>
            <a:lvl8pPr lvl="7" indent="0">
              <a:spcBef>
                <a:spcPts val="0"/>
              </a:spcBef>
              <a:spcAft>
                <a:spcPts val="0"/>
              </a:spcAft>
              <a:buClr>
                <a:schemeClr val="dk1"/>
              </a:buClr>
              <a:buSzPts val="2400"/>
              <a:buFont typeface="Arial"/>
              <a:buNone/>
              <a:defRPr sz="2400">
                <a:solidFill>
                  <a:schemeClr val="dk1"/>
                </a:solidFill>
              </a:defRPr>
            </a:lvl8pPr>
            <a:lvl9pPr lvl="8" indent="0">
              <a:spcBef>
                <a:spcPts val="0"/>
              </a:spcBef>
              <a:spcAft>
                <a:spcPts val="0"/>
              </a:spcAft>
              <a:buClr>
                <a:schemeClr val="dk1"/>
              </a:buClr>
              <a:buSzPts val="2400"/>
              <a:buFont typeface="Arial"/>
              <a:buNone/>
              <a:defRPr sz="2400">
                <a:solidFill>
                  <a:schemeClr val="dk1"/>
                </a:solidFill>
              </a:defRPr>
            </a:lvl9pPr>
          </a:lstStyle>
          <a:p>
            <a:endParaRPr/>
          </a:p>
        </p:txBody>
      </p:sp>
      <p:sp>
        <p:nvSpPr>
          <p:cNvPr id="52" name="Google Shape;52;p9"/>
          <p:cNvSpPr txBox="1">
            <a:spLocks noGrp="1"/>
          </p:cNvSpPr>
          <p:nvPr>
            <p:ph type="body" idx="1"/>
          </p:nvPr>
        </p:nvSpPr>
        <p:spPr>
          <a:xfrm>
            <a:off x="1114625" y="1785800"/>
            <a:ext cx="2808000" cy="3179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1pPr>
            <a:lvl2pPr marL="914400" marR="0" lvl="1"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2pPr>
            <a:lvl3pPr marL="1371600" marR="0" lvl="2"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3pPr>
            <a:lvl4pPr marL="1828800" marR="0" lvl="3"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4pPr>
            <a:lvl5pPr marL="2286000" marR="0" lvl="4"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5pPr>
            <a:lvl6pPr marL="2743200" marR="0" lvl="5"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6pPr>
            <a:lvl7pPr marL="3200400" marR="0" lvl="6"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7pPr>
            <a:lvl8pPr marL="3657600" marR="0" lvl="7" indent="-228600" algn="l" rtl="0">
              <a:lnSpc>
                <a:spcPct val="100000"/>
              </a:lnSpc>
              <a:spcBef>
                <a:spcPts val="600"/>
              </a:spcBef>
              <a:spcAft>
                <a:spcPts val="0"/>
              </a:spcAft>
              <a:buClr>
                <a:srgbClr val="BAC5B9"/>
              </a:buClr>
              <a:buSzPts val="1200"/>
              <a:buFont typeface="Arial"/>
              <a:buNone/>
              <a:defRPr sz="1200" b="0" i="0" u="none" strike="noStrike" cap="none">
                <a:solidFill>
                  <a:srgbClr val="BAC5B9"/>
                </a:solidFill>
                <a:latin typeface="Arial"/>
                <a:ea typeface="Arial"/>
                <a:cs typeface="Arial"/>
                <a:sym typeface="Arial"/>
              </a:defRPr>
            </a:lvl8pPr>
            <a:lvl9pPr marL="4114800" marR="0" lvl="8" indent="-228600" algn="l" rtl="0">
              <a:lnSpc>
                <a:spcPct val="100000"/>
              </a:lnSpc>
              <a:spcBef>
                <a:spcPts val="600"/>
              </a:spcBef>
              <a:spcAft>
                <a:spcPts val="600"/>
              </a:spcAft>
              <a:buClr>
                <a:srgbClr val="BAC5B9"/>
              </a:buClr>
              <a:buSzPts val="1200"/>
              <a:buFont typeface="Arial"/>
              <a:buNone/>
              <a:defRPr sz="1200" b="0" i="0" u="none" strike="noStrike" cap="none">
                <a:solidFill>
                  <a:srgbClr val="BAC5B9"/>
                </a:solidFill>
                <a:latin typeface="Arial"/>
                <a:ea typeface="Arial"/>
                <a:cs typeface="Arial"/>
                <a:sym typeface="Arial"/>
              </a:defRPr>
            </a:lvl9pPr>
          </a:lstStyle>
          <a:p>
            <a:endParaRPr/>
          </a:p>
        </p:txBody>
      </p:sp>
      <p:sp>
        <p:nvSpPr>
          <p:cNvPr id="53" name="Google Shape;53;p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cxnSp>
        <p:nvCxnSpPr>
          <p:cNvPr id="54" name="Google Shape;54;p9"/>
          <p:cNvCxnSpPr/>
          <p:nvPr/>
        </p:nvCxnSpPr>
        <p:spPr>
          <a:xfrm>
            <a:off x="903825" y="-7925"/>
            <a:ext cx="0" cy="6866100"/>
          </a:xfrm>
          <a:prstGeom prst="straightConnector1">
            <a:avLst/>
          </a:prstGeom>
          <a:noFill/>
          <a:ln w="19050" cap="flat" cmpd="sng">
            <a:solidFill>
              <a:srgbClr val="BAC5B9"/>
            </a:solidFill>
            <a:prstDash val="solid"/>
            <a:round/>
            <a:headEnd type="none" w="sm" len="sm"/>
            <a:tailEnd type="none" w="sm" len="sm"/>
          </a:ln>
        </p:spPr>
      </p:cxnSp>
      <p:sp>
        <p:nvSpPr>
          <p:cNvPr id="55" name="Google Shape;55;p9"/>
          <p:cNvSpPr/>
          <p:nvPr/>
        </p:nvSpPr>
        <p:spPr>
          <a:xfrm>
            <a:off x="808725" y="800750"/>
            <a:ext cx="190200" cy="190500"/>
          </a:xfrm>
          <a:prstGeom prst="ellipse">
            <a:avLst/>
          </a:prstGeom>
          <a:solidFill>
            <a:srgbClr val="9B59B6"/>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9"/>
          <p:cNvSpPr/>
          <p:nvPr/>
        </p:nvSpPr>
        <p:spPr>
          <a:xfrm>
            <a:off x="808650" y="1894200"/>
            <a:ext cx="190200" cy="190500"/>
          </a:xfrm>
          <a:prstGeom prst="ellipse">
            <a:avLst/>
          </a:prstGeom>
          <a:solidFill>
            <a:srgbClr val="3498DB"/>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mall Title">
  <p:cSld name="Small Title">
    <p:spTree>
      <p:nvGrpSpPr>
        <p:cNvPr id="1" name="Shape 57"/>
        <p:cNvGrpSpPr/>
        <p:nvPr/>
      </p:nvGrpSpPr>
      <p:grpSpPr>
        <a:xfrm>
          <a:off x="0" y="0"/>
          <a:ext cx="0" cy="0"/>
          <a:chOff x="0" y="0"/>
          <a:chExt cx="0" cy="0"/>
        </a:xfrm>
      </p:grpSpPr>
      <p:sp>
        <p:nvSpPr>
          <p:cNvPr id="58" name="Google Shape;58;p1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B7BF10"/>
              </a:solidFill>
            </a:endParaRPr>
          </a:p>
        </p:txBody>
      </p:sp>
      <p:sp>
        <p:nvSpPr>
          <p:cNvPr id="59" name="Google Shape;59;p10"/>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SzPts val="2400"/>
              <a:buFont typeface="Arial"/>
              <a:buNone/>
              <a:defRPr sz="2400" b="0" i="0" u="none" strike="noStrike" cap="none">
                <a:latin typeface="Arial"/>
                <a:ea typeface="Arial"/>
                <a:cs typeface="Arial"/>
                <a:sym typeface="Arial"/>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cxnSp>
        <p:nvCxnSpPr>
          <p:cNvPr id="60" name="Google Shape;60;p10"/>
          <p:cNvCxnSpPr/>
          <p:nvPr/>
        </p:nvCxnSpPr>
        <p:spPr>
          <a:xfrm>
            <a:off x="903825" y="-7925"/>
            <a:ext cx="0" cy="6866100"/>
          </a:xfrm>
          <a:prstGeom prst="straightConnector1">
            <a:avLst/>
          </a:prstGeom>
          <a:noFill/>
          <a:ln w="19050" cap="flat" cmpd="sng">
            <a:solidFill>
              <a:srgbClr val="BAC5B9"/>
            </a:solidFill>
            <a:prstDash val="solid"/>
            <a:round/>
            <a:headEnd type="none" w="sm" len="sm"/>
            <a:tailEnd type="none" w="sm" len="sm"/>
          </a:ln>
        </p:spPr>
      </p:cxnSp>
      <p:sp>
        <p:nvSpPr>
          <p:cNvPr id="61" name="Google Shape;61;p10"/>
          <p:cNvSpPr/>
          <p:nvPr/>
        </p:nvSpPr>
        <p:spPr>
          <a:xfrm>
            <a:off x="808725" y="800750"/>
            <a:ext cx="190200" cy="190500"/>
          </a:xfrm>
          <a:prstGeom prst="ellipse">
            <a:avLst/>
          </a:prstGeom>
          <a:solidFill>
            <a:srgbClr val="9B59B6"/>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C3E5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2ECC71"/>
              </a:buClr>
              <a:buSzPts val="2800"/>
              <a:buFont typeface="Arial"/>
              <a:buNone/>
              <a:defRPr sz="2800" b="0" i="0" u="none" strike="noStrike" cap="none">
                <a:solidFill>
                  <a:srgbClr val="2ECC71"/>
                </a:solidFill>
                <a:latin typeface="Arial"/>
                <a:ea typeface="Arial"/>
                <a:cs typeface="Arial"/>
                <a:sym typeface="Arial"/>
              </a:defRPr>
            </a:lvl1pPr>
            <a:lvl2pPr lvl="1" indent="0">
              <a:spcBef>
                <a:spcPts val="0"/>
              </a:spcBef>
              <a:spcAft>
                <a:spcPts val="0"/>
              </a:spcAft>
              <a:buClr>
                <a:schemeClr val="dk1"/>
              </a:buClr>
              <a:buSzPts val="2800"/>
              <a:buFont typeface="Arial"/>
              <a:buNone/>
              <a:defRPr sz="2800">
                <a:solidFill>
                  <a:schemeClr val="dk1"/>
                </a:solidFill>
              </a:defRPr>
            </a:lvl2pPr>
            <a:lvl3pPr lvl="2" indent="0">
              <a:spcBef>
                <a:spcPts val="0"/>
              </a:spcBef>
              <a:spcAft>
                <a:spcPts val="0"/>
              </a:spcAft>
              <a:buClr>
                <a:schemeClr val="dk1"/>
              </a:buClr>
              <a:buSzPts val="2800"/>
              <a:buFont typeface="Arial"/>
              <a:buNone/>
              <a:defRPr sz="2800">
                <a:solidFill>
                  <a:schemeClr val="dk1"/>
                </a:solidFill>
              </a:defRPr>
            </a:lvl3pPr>
            <a:lvl4pPr lvl="3" indent="0">
              <a:spcBef>
                <a:spcPts val="0"/>
              </a:spcBef>
              <a:spcAft>
                <a:spcPts val="0"/>
              </a:spcAft>
              <a:buClr>
                <a:schemeClr val="dk1"/>
              </a:buClr>
              <a:buSzPts val="2800"/>
              <a:buFont typeface="Arial"/>
              <a:buNone/>
              <a:defRPr sz="2800">
                <a:solidFill>
                  <a:schemeClr val="dk1"/>
                </a:solidFill>
              </a:defRPr>
            </a:lvl4pPr>
            <a:lvl5pPr lvl="4" indent="0">
              <a:spcBef>
                <a:spcPts val="0"/>
              </a:spcBef>
              <a:spcAft>
                <a:spcPts val="0"/>
              </a:spcAft>
              <a:buClr>
                <a:schemeClr val="dk1"/>
              </a:buClr>
              <a:buSzPts val="2800"/>
              <a:buFont typeface="Arial"/>
              <a:buNone/>
              <a:defRPr sz="2800">
                <a:solidFill>
                  <a:schemeClr val="dk1"/>
                </a:solidFill>
              </a:defRPr>
            </a:lvl5pPr>
            <a:lvl6pPr lvl="5" indent="0">
              <a:spcBef>
                <a:spcPts val="0"/>
              </a:spcBef>
              <a:spcAft>
                <a:spcPts val="0"/>
              </a:spcAft>
              <a:buClr>
                <a:schemeClr val="dk1"/>
              </a:buClr>
              <a:buSzPts val="2800"/>
              <a:buFont typeface="Arial"/>
              <a:buNone/>
              <a:defRPr sz="2800">
                <a:solidFill>
                  <a:schemeClr val="dk1"/>
                </a:solidFill>
              </a:defRPr>
            </a:lvl6pPr>
            <a:lvl7pPr lvl="6" indent="0">
              <a:spcBef>
                <a:spcPts val="0"/>
              </a:spcBef>
              <a:spcAft>
                <a:spcPts val="0"/>
              </a:spcAft>
              <a:buClr>
                <a:schemeClr val="dk1"/>
              </a:buClr>
              <a:buSzPts val="2800"/>
              <a:buFont typeface="Arial"/>
              <a:buNone/>
              <a:defRPr sz="2800">
                <a:solidFill>
                  <a:schemeClr val="dk1"/>
                </a:solidFill>
              </a:defRPr>
            </a:lvl7pPr>
            <a:lvl8pPr lvl="7" indent="0">
              <a:spcBef>
                <a:spcPts val="0"/>
              </a:spcBef>
              <a:spcAft>
                <a:spcPts val="0"/>
              </a:spcAft>
              <a:buClr>
                <a:schemeClr val="dk1"/>
              </a:buClr>
              <a:buSzPts val="2800"/>
              <a:buFont typeface="Arial"/>
              <a:buNone/>
              <a:defRPr sz="2800">
                <a:solidFill>
                  <a:schemeClr val="dk1"/>
                </a:solidFill>
              </a:defRPr>
            </a:lvl8pPr>
            <a:lvl9pPr lvl="8" indent="0">
              <a:spcBef>
                <a:spcPts val="0"/>
              </a:spcBef>
              <a:spcAft>
                <a:spcPts val="0"/>
              </a:spcAft>
              <a:buClr>
                <a:schemeClr val="dk1"/>
              </a:buClr>
              <a:buSzPts val="2800"/>
              <a:buFont typeface="Arial"/>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914400" marR="0" lvl="1"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1371600" marR="0" lvl="2"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1828800" marR="0" lvl="3"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2286000" marR="0" lvl="4"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2743200" marR="0" lvl="5"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3200400" marR="0" lvl="6"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3657600" marR="0" lvl="7"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4114800" marR="0" lvl="8" indent="-228600" algn="l" rtl="0">
              <a:lnSpc>
                <a:spcPct val="115000"/>
              </a:lnSpc>
              <a:spcBef>
                <a:spcPts val="1600"/>
              </a:spcBef>
              <a:spcAft>
                <a:spcPts val="160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1pPr>
            <a:lvl2pPr marL="0" marR="0" lvl="1"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2pPr>
            <a:lvl3pPr marL="0" marR="0" lvl="2"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3pPr>
            <a:lvl4pPr marL="0" marR="0" lvl="3"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4pPr>
            <a:lvl5pPr marL="0" marR="0" lvl="4"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5pPr>
            <a:lvl6pPr marL="0" marR="0" lvl="5"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6pPr>
            <a:lvl7pPr marL="0" marR="0" lvl="6"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7pPr>
            <a:lvl8pPr marL="0" marR="0" lvl="7"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8pPr>
            <a:lvl9pPr marL="0" marR="0" lvl="8"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7294D"/>
        </a:solidFill>
        <a:effectLst/>
      </p:bgPr>
    </p:bg>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B7BF10"/>
              </a:buClr>
              <a:buSzPts val="2800"/>
              <a:buFont typeface="Arial"/>
              <a:buNone/>
              <a:defRPr sz="2800" b="0" i="0" u="none" strike="noStrike" cap="none">
                <a:solidFill>
                  <a:srgbClr val="B7BF10"/>
                </a:solidFill>
                <a:latin typeface="Arial"/>
                <a:ea typeface="Arial"/>
                <a:cs typeface="Arial"/>
                <a:sym typeface="Arial"/>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sp>
        <p:nvSpPr>
          <p:cNvPr id="99" name="Google Shape;99;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914400" marR="0" lvl="1"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1371600" marR="0" lvl="2"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1828800" marR="0" lvl="3"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2286000" marR="0" lvl="4"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2743200" marR="0" lvl="5"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3200400" marR="0" lvl="6"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3657600" marR="0" lvl="7"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4114800" marR="0" lvl="8" indent="-228600" algn="l" rtl="0">
              <a:lnSpc>
                <a:spcPct val="115000"/>
              </a:lnSpc>
              <a:spcBef>
                <a:spcPts val="1600"/>
              </a:spcBef>
              <a:spcAft>
                <a:spcPts val="160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00" name="Google Shape;100;p1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1pPr>
            <a:lvl2pPr marL="0" marR="0" lvl="1"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2pPr>
            <a:lvl3pPr marL="0" marR="0" lvl="2"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3pPr>
            <a:lvl4pPr marL="0" marR="0" lvl="3"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4pPr>
            <a:lvl5pPr marL="0" marR="0" lvl="4"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5pPr>
            <a:lvl6pPr marL="0" marR="0" lvl="5"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6pPr>
            <a:lvl7pPr marL="0" marR="0" lvl="6"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7pPr>
            <a:lvl8pPr marL="0" marR="0" lvl="7"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8pPr>
            <a:lvl9pPr marL="0" marR="0" lvl="8" indent="0" algn="r" rtl="0">
              <a:lnSpc>
                <a:spcPct val="100000"/>
              </a:lnSpc>
              <a:spcBef>
                <a:spcPts val="0"/>
              </a:spcBef>
              <a:spcAft>
                <a:spcPts val="0"/>
              </a:spcAft>
              <a:buClr>
                <a:srgbClr val="B7BF10"/>
              </a:buClr>
              <a:buSzPts val="1000"/>
              <a:buFont typeface="Arial"/>
              <a:buNone/>
              <a:defRPr sz="1000" b="0" i="0" u="none" strike="noStrike" cap="none">
                <a:solidFill>
                  <a:srgbClr val="B7BF1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bradfrost.github.io/this-is-responsive/patterns.html"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danielmall.com/articles/the-post-psd-er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hyperlink" Target="http://resizemybrowser.com" TargetMode="External"/><Relationship Id="rId4" Type="http://schemas.openxmlformats.org/officeDocument/2006/relationships/hyperlink" Target="https://goo.gl/fCnsuK"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hyperlink" Target="http://patterntap.com" TargetMode="External"/><Relationship Id="rId4" Type="http://schemas.openxmlformats.org/officeDocument/2006/relationships/hyperlink" Target="http://niice.com" TargetMode="External"/><Relationship Id="rId5" Type="http://schemas.openxmlformats.org/officeDocument/2006/relationships/hyperlink" Target="http://mediaqueri.es" TargetMode="External"/><Relationship Id="rId6" Type="http://schemas.openxmlformats.org/officeDocument/2006/relationships/hyperlink" Target="http://unmatchedstlye.com/gallery" TargetMode="External"/><Relationship Id="rId7" Type="http://schemas.openxmlformats.org/officeDocument/2006/relationships/hyperlink" Target="http://siteinspire.com" TargetMode="External"/><Relationship Id="rId8" Type="http://schemas.openxmlformats.org/officeDocument/2006/relationships/hyperlink" Target="http://dribbble.com" TargetMode="Externa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hyperlink" Target="http://learn.drexel.edu"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2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2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hyperlink" Target="http://gs.statcounter.com/screen-resolution-sta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opensignal.com/reports/2015/08/android-fragment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2"/>
          <p:cNvSpPr txBox="1">
            <a:spLocks noGrp="1"/>
          </p:cNvSpPr>
          <p:nvPr>
            <p:ph type="ctrTitle"/>
          </p:nvPr>
        </p:nvSpPr>
        <p:spPr>
          <a:xfrm>
            <a:off x="1315349" y="744575"/>
            <a:ext cx="7705800" cy="205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B7BF10"/>
              </a:buClr>
              <a:buSzPts val="4400"/>
              <a:buFont typeface="Arial"/>
              <a:buNone/>
            </a:pPr>
            <a:r>
              <a:rPr lang="en" sz="4400" b="0" i="0" u="none" strike="noStrike" cap="none">
                <a:solidFill>
                  <a:schemeClr val="accent6"/>
                </a:solidFill>
                <a:latin typeface="Arial"/>
                <a:ea typeface="Arial"/>
                <a:cs typeface="Arial"/>
                <a:sym typeface="Arial"/>
              </a:rPr>
              <a:t>IDM 212: UI Design 2</a:t>
            </a:r>
            <a:endParaRPr>
              <a:solidFill>
                <a:schemeClr val="accent6"/>
              </a:solidFill>
            </a:endParaRPr>
          </a:p>
        </p:txBody>
      </p:sp>
      <p:sp>
        <p:nvSpPr>
          <p:cNvPr id="190" name="Google Shape;190;p32"/>
          <p:cNvSpPr txBox="1">
            <a:spLocks noGrp="1"/>
          </p:cNvSpPr>
          <p:nvPr>
            <p:ph type="subTitle" idx="1"/>
          </p:nvPr>
        </p:nvSpPr>
        <p:spPr>
          <a:xfrm>
            <a:off x="1315349" y="2834125"/>
            <a:ext cx="7705800" cy="7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2400"/>
              <a:buFont typeface="Arial"/>
              <a:buNone/>
            </a:pPr>
            <a:r>
              <a:rPr lang="en" sz="2400" b="0" i="0" u="none" strike="noStrike" cap="none">
                <a:solidFill>
                  <a:srgbClr val="BAC5B9"/>
                </a:solidFill>
                <a:latin typeface="Arial"/>
                <a:ea typeface="Arial"/>
                <a:cs typeface="Arial"/>
                <a:sym typeface="Arial"/>
              </a:rPr>
              <a:t>Week 01:</a:t>
            </a:r>
            <a:endParaRPr/>
          </a:p>
          <a:p>
            <a:pPr marL="0" marR="0" lvl="0" indent="0" algn="l" rtl="0">
              <a:lnSpc>
                <a:spcPct val="100000"/>
              </a:lnSpc>
              <a:spcBef>
                <a:spcPts val="0"/>
              </a:spcBef>
              <a:spcAft>
                <a:spcPts val="0"/>
              </a:spcAft>
              <a:buClr>
                <a:srgbClr val="BAC5B9"/>
              </a:buClr>
              <a:buSzPts val="2400"/>
              <a:buFont typeface="Arial"/>
              <a:buNone/>
            </a:pPr>
            <a:r>
              <a:rPr lang="en" sz="2400" b="0" i="0" u="none" strike="noStrike" cap="none">
                <a:solidFill>
                  <a:srgbClr val="BAC5B9"/>
                </a:solidFill>
                <a:latin typeface="Arial"/>
                <a:ea typeface="Arial"/>
                <a:cs typeface="Arial"/>
                <a:sym typeface="Arial"/>
              </a:rPr>
              <a:t>The Mobile First User Interface Design Process</a:t>
            </a:r>
            <a:br>
              <a:rPr lang="en" sz="2400" b="0" i="0" u="none" strike="noStrike" cap="none">
                <a:solidFill>
                  <a:srgbClr val="BAC5B9"/>
                </a:solidFill>
                <a:latin typeface="Arial"/>
                <a:ea typeface="Arial"/>
                <a:cs typeface="Arial"/>
                <a:sym typeface="Arial"/>
              </a:rPr>
            </a:br>
            <a:r>
              <a:rPr lang="en" sz="2400" b="0" i="0" u="none" strike="noStrike" cap="none">
                <a:solidFill>
                  <a:srgbClr val="BAC5B9"/>
                </a:solidFill>
                <a:latin typeface="Arial"/>
                <a:ea typeface="Arial"/>
                <a:cs typeface="Arial"/>
                <a:sym typeface="Arial"/>
              </a:rPr>
              <a:t>&amp; Responsive Web Design</a:t>
            </a:r>
            <a:endParaRPr/>
          </a:p>
        </p:txBody>
      </p:sp>
      <p:sp>
        <p:nvSpPr>
          <p:cNvPr id="191" name="Google Shape;191;p3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1151575" y="609650"/>
            <a:ext cx="768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FFFFFF"/>
                </a:solidFill>
                <a:latin typeface="Arial"/>
                <a:ea typeface="Arial"/>
                <a:cs typeface="Arial"/>
                <a:sym typeface="Arial"/>
              </a:rPr>
              <a:t>Definitions</a:t>
            </a:r>
            <a:endParaRPr>
              <a:solidFill>
                <a:srgbClr val="FFFFFF"/>
              </a:solidFill>
            </a:endParaRPr>
          </a:p>
        </p:txBody>
      </p:sp>
      <p:sp>
        <p:nvSpPr>
          <p:cNvPr id="272" name="Google Shape;272;p41"/>
          <p:cNvSpPr txBox="1">
            <a:spLocks noGrp="1"/>
          </p:cNvSpPr>
          <p:nvPr>
            <p:ph type="body" idx="1"/>
          </p:nvPr>
        </p:nvSpPr>
        <p:spPr>
          <a:xfrm>
            <a:off x="1151575" y="1716925"/>
            <a:ext cx="35907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2400"/>
              <a:buFont typeface="Arial"/>
              <a:buNone/>
            </a:pPr>
            <a:r>
              <a:rPr lang="en" sz="2400" b="0" i="0" u="none" strike="noStrike" cap="none">
                <a:solidFill>
                  <a:srgbClr val="FFFFFF"/>
                </a:solidFill>
                <a:latin typeface="Arial"/>
                <a:ea typeface="Arial"/>
                <a:cs typeface="Arial"/>
                <a:sym typeface="Arial"/>
              </a:rPr>
              <a:t>Mobile</a:t>
            </a:r>
            <a:br>
              <a:rPr lang="en" sz="2400" b="0" i="0" u="none" strike="noStrike" cap="none">
                <a:solidFill>
                  <a:srgbClr val="FFFFFF"/>
                </a:solidFill>
                <a:latin typeface="Arial"/>
                <a:ea typeface="Arial"/>
                <a:cs typeface="Arial"/>
                <a:sym typeface="Arial"/>
              </a:rPr>
            </a:br>
            <a:r>
              <a:rPr lang="en" sz="2400" b="0" i="0" u="none" strike="noStrike" cap="none">
                <a:solidFill>
                  <a:srgbClr val="FFFFFF"/>
                </a:solidFill>
                <a:latin typeface="Arial"/>
                <a:ea typeface="Arial"/>
                <a:cs typeface="Arial"/>
                <a:sym typeface="Arial"/>
              </a:rPr>
              <a:t>First</a:t>
            </a:r>
            <a:endParaRPr>
              <a:solidFill>
                <a:srgbClr val="FFFFFF"/>
              </a:solidFill>
            </a:endParaRPr>
          </a:p>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rgbClr val="BAC5B9"/>
                </a:solidFill>
                <a:latin typeface="Arial"/>
                <a:ea typeface="Arial"/>
                <a:cs typeface="Arial"/>
                <a:sym typeface="Arial"/>
              </a:rPr>
              <a:t>The mobile-first approach is exactly as it sounds: designing for the smallest screen and working your way up.</a:t>
            </a:r>
            <a:endParaRPr/>
          </a:p>
          <a:p>
            <a:pPr marL="0" marR="0" lvl="0" indent="0" algn="l" rtl="0">
              <a:lnSpc>
                <a:spcPct val="100000"/>
              </a:lnSpc>
              <a:spcBef>
                <a:spcPts val="600"/>
              </a:spcBef>
              <a:spcAft>
                <a:spcPts val="0"/>
              </a:spcAft>
              <a:buClr>
                <a:srgbClr val="BAC5B9"/>
              </a:buClr>
              <a:buSzPts val="1400"/>
              <a:buFont typeface="Arial"/>
              <a:buNone/>
            </a:pPr>
            <a:endParaRPr sz="1400" b="0" i="0" u="none" strike="noStrike" cap="none">
              <a:solidFill>
                <a:srgbClr val="BAC5B9"/>
              </a:solidFill>
              <a:latin typeface="Arial"/>
              <a:ea typeface="Arial"/>
              <a:cs typeface="Arial"/>
              <a:sym typeface="Arial"/>
            </a:endParaRPr>
          </a:p>
        </p:txBody>
      </p:sp>
      <p:sp>
        <p:nvSpPr>
          <p:cNvPr id="273" name="Google Shape;273;p41"/>
          <p:cNvSpPr txBox="1">
            <a:spLocks noGrp="1"/>
          </p:cNvSpPr>
          <p:nvPr>
            <p:ph type="body" idx="2"/>
          </p:nvPr>
        </p:nvSpPr>
        <p:spPr>
          <a:xfrm>
            <a:off x="5209877" y="1716925"/>
            <a:ext cx="35907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2400"/>
              <a:buFont typeface="Arial"/>
              <a:buNone/>
            </a:pPr>
            <a:r>
              <a:rPr lang="en" sz="2400" b="0" i="0" u="none" strike="noStrike" cap="none">
                <a:solidFill>
                  <a:srgbClr val="FFFFFF"/>
                </a:solidFill>
                <a:latin typeface="Arial"/>
                <a:ea typeface="Arial"/>
                <a:cs typeface="Arial"/>
                <a:sym typeface="Arial"/>
              </a:rPr>
              <a:t>Responsive Web Design (RWD)</a:t>
            </a:r>
            <a:endParaRPr>
              <a:solidFill>
                <a:srgbClr val="FFFFFF"/>
              </a:solidFill>
            </a:endParaRPr>
          </a:p>
          <a:p>
            <a:pPr marL="0" marR="0" lvl="0" indent="0" algn="l" rtl="0">
              <a:lnSpc>
                <a:spcPct val="100000"/>
              </a:lnSpc>
              <a:spcBef>
                <a:spcPts val="600"/>
              </a:spcBef>
              <a:spcAft>
                <a:spcPts val="0"/>
              </a:spcAft>
              <a:buClr>
                <a:schemeClr val="dk1"/>
              </a:buClr>
              <a:buSzPts val="1100"/>
              <a:buFont typeface="Arial"/>
              <a:buNone/>
            </a:pPr>
            <a:r>
              <a:rPr lang="en" sz="1800" b="0" i="0" u="none" strike="noStrike" cap="none">
                <a:solidFill>
                  <a:srgbClr val="BAC5B9"/>
                </a:solidFill>
                <a:latin typeface="Arial"/>
                <a:ea typeface="Arial"/>
                <a:cs typeface="Arial"/>
                <a:sym typeface="Arial"/>
              </a:rPr>
              <a:t>RWD is an approach to web design aimed at allowing desktop webpages to be viewed in response to the size of the screen or web browser one is viewing with.</a:t>
            </a:r>
            <a:endParaRPr/>
          </a:p>
        </p:txBody>
      </p:sp>
      <p:sp>
        <p:nvSpPr>
          <p:cNvPr id="274" name="Google Shape;274;p4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10</a:t>
            </a:fld>
            <a:endParaRPr sz="1000">
              <a:solidFill>
                <a:srgbClr val="B7BF1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title"/>
          </p:nvPr>
        </p:nvSpPr>
        <p:spPr>
          <a:xfrm>
            <a:off x="1615425" y="450150"/>
            <a:ext cx="6367800" cy="409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B7BF10"/>
              </a:buClr>
              <a:buSzPts val="4800"/>
              <a:buFont typeface="Arial"/>
              <a:buNone/>
            </a:pPr>
            <a:r>
              <a:rPr lang="en" sz="4800" b="0" i="0" u="none" strike="noStrike" cap="none">
                <a:solidFill>
                  <a:srgbClr val="FFFFFF"/>
                </a:solidFill>
                <a:latin typeface="Arial"/>
                <a:ea typeface="Arial"/>
                <a:cs typeface="Arial"/>
                <a:sym typeface="Arial"/>
              </a:rPr>
              <a:t>Focus on the content</a:t>
            </a:r>
            <a:endParaRPr>
              <a:solidFill>
                <a:srgbClr val="FFFFFF"/>
              </a:solidFill>
            </a:endParaRPr>
          </a:p>
        </p:txBody>
      </p:sp>
      <p:sp>
        <p:nvSpPr>
          <p:cNvPr id="280" name="Google Shape;280;p4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11</a:t>
            </a:fld>
            <a:endParaRPr sz="1000">
              <a:solidFill>
                <a:srgbClr val="B7BF10"/>
              </a:solidFill>
            </a:endParaRPr>
          </a:p>
        </p:txBody>
      </p:sp>
      <p:grpSp>
        <p:nvGrpSpPr>
          <p:cNvPr id="281" name="Google Shape;281;p42"/>
          <p:cNvGrpSpPr/>
          <p:nvPr/>
        </p:nvGrpSpPr>
        <p:grpSpPr>
          <a:xfrm>
            <a:off x="631599" y="2330138"/>
            <a:ext cx="543648" cy="330816"/>
            <a:chOff x="3269900" y="3064500"/>
            <a:chExt cx="432325" cy="263075"/>
          </a:xfrm>
        </p:grpSpPr>
        <p:sp>
          <p:nvSpPr>
            <p:cNvPr id="282" name="Google Shape;282;p42"/>
            <p:cNvSpPr/>
            <p:nvPr/>
          </p:nvSpPr>
          <p:spPr>
            <a:xfrm>
              <a:off x="3269900" y="3064500"/>
              <a:ext cx="432325" cy="263075"/>
            </a:xfrm>
            <a:custGeom>
              <a:avLst/>
              <a:gdLst/>
              <a:ahLst/>
              <a:cxnLst/>
              <a:rect l="l" t="t" r="r" b="b"/>
              <a:pathLst>
                <a:path w="120000" h="120000" fill="none" extrusionOk="0">
                  <a:moveTo>
                    <a:pt x="102082" y="90270"/>
                  </a:moveTo>
                  <a:lnTo>
                    <a:pt x="102082" y="90270"/>
                  </a:lnTo>
                  <a:lnTo>
                    <a:pt x="98196" y="95550"/>
                  </a:lnTo>
                  <a:lnTo>
                    <a:pt x="93630" y="100830"/>
                  </a:lnTo>
                  <a:lnTo>
                    <a:pt x="88898" y="105825"/>
                  </a:lnTo>
                  <a:lnTo>
                    <a:pt x="86365" y="108049"/>
                  </a:lnTo>
                  <a:lnTo>
                    <a:pt x="83659" y="110272"/>
                  </a:lnTo>
                  <a:lnTo>
                    <a:pt x="80959" y="112211"/>
                  </a:lnTo>
                  <a:lnTo>
                    <a:pt x="78087" y="114161"/>
                  </a:lnTo>
                  <a:lnTo>
                    <a:pt x="75214" y="115826"/>
                  </a:lnTo>
                  <a:lnTo>
                    <a:pt x="72341" y="117206"/>
                  </a:lnTo>
                  <a:lnTo>
                    <a:pt x="69295" y="118323"/>
                  </a:lnTo>
                  <a:lnTo>
                    <a:pt x="66255" y="119156"/>
                  </a:lnTo>
                  <a:lnTo>
                    <a:pt x="63209" y="119714"/>
                  </a:lnTo>
                  <a:lnTo>
                    <a:pt x="60003" y="119988"/>
                  </a:lnTo>
                  <a:lnTo>
                    <a:pt x="60003" y="119988"/>
                  </a:lnTo>
                  <a:lnTo>
                    <a:pt x="57130" y="119988"/>
                  </a:lnTo>
                  <a:lnTo>
                    <a:pt x="54424" y="119429"/>
                  </a:lnTo>
                  <a:lnTo>
                    <a:pt x="51718" y="118882"/>
                  </a:lnTo>
                  <a:lnTo>
                    <a:pt x="49018" y="117764"/>
                  </a:lnTo>
                  <a:lnTo>
                    <a:pt x="46312" y="116658"/>
                  </a:lnTo>
                  <a:lnTo>
                    <a:pt x="43606" y="115267"/>
                  </a:lnTo>
                  <a:lnTo>
                    <a:pt x="41073" y="113876"/>
                  </a:lnTo>
                  <a:lnTo>
                    <a:pt x="38540" y="112211"/>
                  </a:lnTo>
                  <a:lnTo>
                    <a:pt x="36174" y="110272"/>
                  </a:lnTo>
                  <a:lnTo>
                    <a:pt x="33634" y="108322"/>
                  </a:lnTo>
                  <a:lnTo>
                    <a:pt x="29075" y="103875"/>
                  </a:lnTo>
                  <a:lnTo>
                    <a:pt x="24682" y="99154"/>
                  </a:lnTo>
                  <a:lnTo>
                    <a:pt x="20623" y="93885"/>
                  </a:lnTo>
                  <a:lnTo>
                    <a:pt x="16737" y="88879"/>
                  </a:lnTo>
                  <a:lnTo>
                    <a:pt x="13184" y="83611"/>
                  </a:lnTo>
                  <a:lnTo>
                    <a:pt x="9978" y="78604"/>
                  </a:lnTo>
                  <a:lnTo>
                    <a:pt x="7272" y="73883"/>
                  </a:lnTo>
                  <a:lnTo>
                    <a:pt x="2706" y="65547"/>
                  </a:lnTo>
                  <a:lnTo>
                    <a:pt x="6" y="59994"/>
                  </a:lnTo>
                  <a:lnTo>
                    <a:pt x="6" y="59994"/>
                  </a:lnTo>
                  <a:lnTo>
                    <a:pt x="2706" y="54440"/>
                  </a:lnTo>
                  <a:lnTo>
                    <a:pt x="7272" y="46116"/>
                  </a:lnTo>
                  <a:lnTo>
                    <a:pt x="9978" y="41395"/>
                  </a:lnTo>
                  <a:lnTo>
                    <a:pt x="13184" y="36388"/>
                  </a:lnTo>
                  <a:lnTo>
                    <a:pt x="16737" y="31108"/>
                  </a:lnTo>
                  <a:lnTo>
                    <a:pt x="20623" y="26114"/>
                  </a:lnTo>
                  <a:lnTo>
                    <a:pt x="24682" y="21119"/>
                  </a:lnTo>
                  <a:lnTo>
                    <a:pt x="29075" y="16113"/>
                  </a:lnTo>
                  <a:lnTo>
                    <a:pt x="33634" y="11677"/>
                  </a:lnTo>
                  <a:lnTo>
                    <a:pt x="36174" y="9727"/>
                  </a:lnTo>
                  <a:lnTo>
                    <a:pt x="38540" y="7788"/>
                  </a:lnTo>
                  <a:lnTo>
                    <a:pt x="41073" y="6112"/>
                  </a:lnTo>
                  <a:lnTo>
                    <a:pt x="43606" y="4732"/>
                  </a:lnTo>
                  <a:lnTo>
                    <a:pt x="46312" y="3341"/>
                  </a:lnTo>
                  <a:lnTo>
                    <a:pt x="49018" y="2235"/>
                  </a:lnTo>
                  <a:lnTo>
                    <a:pt x="51718" y="1117"/>
                  </a:lnTo>
                  <a:lnTo>
                    <a:pt x="54424" y="558"/>
                  </a:lnTo>
                  <a:lnTo>
                    <a:pt x="57130" y="11"/>
                  </a:lnTo>
                  <a:lnTo>
                    <a:pt x="60003" y="11"/>
                  </a:lnTo>
                  <a:lnTo>
                    <a:pt x="60003" y="11"/>
                  </a:lnTo>
                  <a:lnTo>
                    <a:pt x="63209" y="285"/>
                  </a:lnTo>
                  <a:lnTo>
                    <a:pt x="66255" y="843"/>
                  </a:lnTo>
                  <a:lnTo>
                    <a:pt x="69295" y="1676"/>
                  </a:lnTo>
                  <a:lnTo>
                    <a:pt x="72341" y="2782"/>
                  </a:lnTo>
                  <a:lnTo>
                    <a:pt x="75214" y="4173"/>
                  </a:lnTo>
                  <a:lnTo>
                    <a:pt x="78087" y="5838"/>
                  </a:lnTo>
                  <a:lnTo>
                    <a:pt x="80959" y="7788"/>
                  </a:lnTo>
                  <a:lnTo>
                    <a:pt x="83659" y="9727"/>
                  </a:lnTo>
                  <a:lnTo>
                    <a:pt x="86365" y="11950"/>
                  </a:lnTo>
                  <a:lnTo>
                    <a:pt x="88898" y="14174"/>
                  </a:lnTo>
                  <a:lnTo>
                    <a:pt x="93630" y="19169"/>
                  </a:lnTo>
                  <a:lnTo>
                    <a:pt x="98196" y="24449"/>
                  </a:lnTo>
                  <a:lnTo>
                    <a:pt x="102082" y="29729"/>
                  </a:lnTo>
                  <a:lnTo>
                    <a:pt x="102082" y="29729"/>
                  </a:lnTo>
                  <a:lnTo>
                    <a:pt x="105462" y="34450"/>
                  </a:lnTo>
                  <a:lnTo>
                    <a:pt x="108508" y="39171"/>
                  </a:lnTo>
                  <a:lnTo>
                    <a:pt x="111208" y="43607"/>
                  </a:lnTo>
                  <a:lnTo>
                    <a:pt x="113574" y="47781"/>
                  </a:lnTo>
                  <a:lnTo>
                    <a:pt x="117460" y="54999"/>
                  </a:lnTo>
                  <a:lnTo>
                    <a:pt x="120000" y="59994"/>
                  </a:lnTo>
                  <a:lnTo>
                    <a:pt x="120000" y="59994"/>
                  </a:lnTo>
                  <a:lnTo>
                    <a:pt x="117460" y="65000"/>
                  </a:lnTo>
                  <a:lnTo>
                    <a:pt x="113574" y="72218"/>
                  </a:lnTo>
                  <a:lnTo>
                    <a:pt x="111208" y="76381"/>
                  </a:lnTo>
                  <a:lnTo>
                    <a:pt x="108508" y="80828"/>
                  </a:lnTo>
                  <a:lnTo>
                    <a:pt x="105462" y="85549"/>
                  </a:lnTo>
                  <a:lnTo>
                    <a:pt x="102082" y="90270"/>
                  </a:lnTo>
                  <a:lnTo>
                    <a:pt x="102082" y="90270"/>
                  </a:lnTo>
                  <a:close/>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7294D"/>
                </a:solidFill>
                <a:latin typeface="Arial"/>
                <a:ea typeface="Arial"/>
                <a:cs typeface="Arial"/>
                <a:sym typeface="Arial"/>
              </a:endParaRPr>
            </a:p>
          </p:txBody>
        </p:sp>
        <p:sp>
          <p:nvSpPr>
            <p:cNvPr id="283" name="Google Shape;283;p42"/>
            <p:cNvSpPr/>
            <p:nvPr/>
          </p:nvSpPr>
          <p:spPr>
            <a:xfrm>
              <a:off x="3445875" y="3155825"/>
              <a:ext cx="80400" cy="80400"/>
            </a:xfrm>
            <a:custGeom>
              <a:avLst/>
              <a:gdLst/>
              <a:ahLst/>
              <a:cxnLst/>
              <a:rect l="l" t="t" r="r" b="b"/>
              <a:pathLst>
                <a:path w="120000" h="120000" fill="none" extrusionOk="0">
                  <a:moveTo>
                    <a:pt x="0" y="60000"/>
                  </a:moveTo>
                  <a:lnTo>
                    <a:pt x="0" y="60000"/>
                  </a:lnTo>
                  <a:lnTo>
                    <a:pt x="932" y="53656"/>
                  </a:lnTo>
                  <a:lnTo>
                    <a:pt x="1828" y="48208"/>
                  </a:lnTo>
                  <a:lnTo>
                    <a:pt x="2723" y="41828"/>
                  </a:lnTo>
                  <a:lnTo>
                    <a:pt x="5447" y="36380"/>
                  </a:lnTo>
                  <a:lnTo>
                    <a:pt x="7276" y="31828"/>
                  </a:lnTo>
                  <a:lnTo>
                    <a:pt x="10932" y="26380"/>
                  </a:lnTo>
                  <a:lnTo>
                    <a:pt x="13656" y="21828"/>
                  </a:lnTo>
                  <a:lnTo>
                    <a:pt x="18171" y="18208"/>
                  </a:lnTo>
                  <a:lnTo>
                    <a:pt x="21828" y="13656"/>
                  </a:lnTo>
                  <a:lnTo>
                    <a:pt x="26380" y="10932"/>
                  </a:lnTo>
                  <a:lnTo>
                    <a:pt x="31828" y="7313"/>
                  </a:lnTo>
                  <a:lnTo>
                    <a:pt x="36343" y="5485"/>
                  </a:lnTo>
                  <a:lnTo>
                    <a:pt x="41828" y="2761"/>
                  </a:lnTo>
                  <a:lnTo>
                    <a:pt x="48171" y="1865"/>
                  </a:lnTo>
                  <a:lnTo>
                    <a:pt x="53619" y="932"/>
                  </a:lnTo>
                  <a:lnTo>
                    <a:pt x="60000" y="37"/>
                  </a:lnTo>
                  <a:lnTo>
                    <a:pt x="60000" y="37"/>
                  </a:lnTo>
                  <a:lnTo>
                    <a:pt x="66343" y="932"/>
                  </a:lnTo>
                  <a:lnTo>
                    <a:pt x="71791" y="1865"/>
                  </a:lnTo>
                  <a:lnTo>
                    <a:pt x="78171" y="2761"/>
                  </a:lnTo>
                  <a:lnTo>
                    <a:pt x="83619" y="5485"/>
                  </a:lnTo>
                  <a:lnTo>
                    <a:pt x="88171" y="7313"/>
                  </a:lnTo>
                  <a:lnTo>
                    <a:pt x="93619" y="10932"/>
                  </a:lnTo>
                  <a:lnTo>
                    <a:pt x="98171" y="13656"/>
                  </a:lnTo>
                  <a:lnTo>
                    <a:pt x="101791" y="18208"/>
                  </a:lnTo>
                  <a:lnTo>
                    <a:pt x="106343" y="21828"/>
                  </a:lnTo>
                  <a:lnTo>
                    <a:pt x="109067" y="26380"/>
                  </a:lnTo>
                  <a:lnTo>
                    <a:pt x="112686" y="31828"/>
                  </a:lnTo>
                  <a:lnTo>
                    <a:pt x="114514" y="36380"/>
                  </a:lnTo>
                  <a:lnTo>
                    <a:pt x="117238" y="41828"/>
                  </a:lnTo>
                  <a:lnTo>
                    <a:pt x="118134" y="48208"/>
                  </a:lnTo>
                  <a:lnTo>
                    <a:pt x="119067" y="53656"/>
                  </a:lnTo>
                  <a:lnTo>
                    <a:pt x="119962" y="60000"/>
                  </a:lnTo>
                  <a:lnTo>
                    <a:pt x="119962" y="60000"/>
                  </a:lnTo>
                  <a:lnTo>
                    <a:pt x="119067" y="66380"/>
                  </a:lnTo>
                  <a:lnTo>
                    <a:pt x="118134" y="71828"/>
                  </a:lnTo>
                  <a:lnTo>
                    <a:pt x="117238" y="78171"/>
                  </a:lnTo>
                  <a:lnTo>
                    <a:pt x="114514" y="83656"/>
                  </a:lnTo>
                  <a:lnTo>
                    <a:pt x="112686" y="88171"/>
                  </a:lnTo>
                  <a:lnTo>
                    <a:pt x="109067" y="93619"/>
                  </a:lnTo>
                  <a:lnTo>
                    <a:pt x="106343" y="98171"/>
                  </a:lnTo>
                  <a:lnTo>
                    <a:pt x="101791" y="101828"/>
                  </a:lnTo>
                  <a:lnTo>
                    <a:pt x="98171" y="106343"/>
                  </a:lnTo>
                  <a:lnTo>
                    <a:pt x="93619" y="109104"/>
                  </a:lnTo>
                  <a:lnTo>
                    <a:pt x="88171" y="112723"/>
                  </a:lnTo>
                  <a:lnTo>
                    <a:pt x="83619" y="114552"/>
                  </a:lnTo>
                  <a:lnTo>
                    <a:pt x="78171" y="117276"/>
                  </a:lnTo>
                  <a:lnTo>
                    <a:pt x="71791" y="118171"/>
                  </a:lnTo>
                  <a:lnTo>
                    <a:pt x="66343" y="119067"/>
                  </a:lnTo>
                  <a:lnTo>
                    <a:pt x="60000" y="120000"/>
                  </a:lnTo>
                  <a:lnTo>
                    <a:pt x="60000" y="120000"/>
                  </a:lnTo>
                  <a:lnTo>
                    <a:pt x="53619" y="119067"/>
                  </a:lnTo>
                  <a:lnTo>
                    <a:pt x="48171" y="118171"/>
                  </a:lnTo>
                  <a:lnTo>
                    <a:pt x="41828" y="117276"/>
                  </a:lnTo>
                  <a:lnTo>
                    <a:pt x="36343" y="114552"/>
                  </a:lnTo>
                  <a:lnTo>
                    <a:pt x="31828" y="112723"/>
                  </a:lnTo>
                  <a:lnTo>
                    <a:pt x="26380" y="109104"/>
                  </a:lnTo>
                  <a:lnTo>
                    <a:pt x="21828" y="106343"/>
                  </a:lnTo>
                  <a:lnTo>
                    <a:pt x="18171" y="101828"/>
                  </a:lnTo>
                  <a:lnTo>
                    <a:pt x="13656" y="98171"/>
                  </a:lnTo>
                  <a:lnTo>
                    <a:pt x="10932" y="93619"/>
                  </a:lnTo>
                  <a:lnTo>
                    <a:pt x="7276" y="88171"/>
                  </a:lnTo>
                  <a:lnTo>
                    <a:pt x="5447" y="83656"/>
                  </a:lnTo>
                  <a:lnTo>
                    <a:pt x="2723" y="78171"/>
                  </a:lnTo>
                  <a:lnTo>
                    <a:pt x="1828" y="71828"/>
                  </a:lnTo>
                  <a:lnTo>
                    <a:pt x="932" y="66380"/>
                  </a:lnTo>
                  <a:lnTo>
                    <a:pt x="0" y="60000"/>
                  </a:lnTo>
                  <a:lnTo>
                    <a:pt x="0" y="60000"/>
                  </a:lnTo>
                  <a:close/>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7294D"/>
                </a:solidFill>
                <a:latin typeface="Arial"/>
                <a:ea typeface="Arial"/>
                <a:cs typeface="Arial"/>
                <a:sym typeface="Arial"/>
              </a:endParaRPr>
            </a:p>
          </p:txBody>
        </p:sp>
        <p:sp>
          <p:nvSpPr>
            <p:cNvPr id="284" name="Google Shape;284;p42"/>
            <p:cNvSpPr/>
            <p:nvPr/>
          </p:nvSpPr>
          <p:spPr>
            <a:xfrm>
              <a:off x="3381925" y="3091900"/>
              <a:ext cx="208275" cy="208275"/>
            </a:xfrm>
            <a:custGeom>
              <a:avLst/>
              <a:gdLst/>
              <a:ahLst/>
              <a:cxnLst/>
              <a:rect l="l" t="t" r="r" b="b"/>
              <a:pathLst>
                <a:path w="120000" h="120000" fill="none" extrusionOk="0">
                  <a:moveTo>
                    <a:pt x="14" y="59992"/>
                  </a:moveTo>
                  <a:lnTo>
                    <a:pt x="14" y="59992"/>
                  </a:lnTo>
                  <a:lnTo>
                    <a:pt x="360" y="54029"/>
                  </a:lnTo>
                  <a:lnTo>
                    <a:pt x="1065" y="48066"/>
                  </a:lnTo>
                  <a:lnTo>
                    <a:pt x="2823" y="42102"/>
                  </a:lnTo>
                  <a:lnTo>
                    <a:pt x="4580" y="36499"/>
                  </a:lnTo>
                  <a:lnTo>
                    <a:pt x="7374" y="31227"/>
                  </a:lnTo>
                  <a:lnTo>
                    <a:pt x="10183" y="26316"/>
                  </a:lnTo>
                  <a:lnTo>
                    <a:pt x="13698" y="21764"/>
                  </a:lnTo>
                  <a:lnTo>
                    <a:pt x="17558" y="17544"/>
                  </a:lnTo>
                  <a:lnTo>
                    <a:pt x="21764" y="13698"/>
                  </a:lnTo>
                  <a:lnTo>
                    <a:pt x="26330" y="10183"/>
                  </a:lnTo>
                  <a:lnTo>
                    <a:pt x="31242" y="7374"/>
                  </a:lnTo>
                  <a:lnTo>
                    <a:pt x="36499" y="4566"/>
                  </a:lnTo>
                  <a:lnTo>
                    <a:pt x="42117" y="2808"/>
                  </a:lnTo>
                  <a:lnTo>
                    <a:pt x="47720" y="1065"/>
                  </a:lnTo>
                  <a:lnTo>
                    <a:pt x="53683" y="360"/>
                  </a:lnTo>
                  <a:lnTo>
                    <a:pt x="60007" y="14"/>
                  </a:lnTo>
                  <a:lnTo>
                    <a:pt x="60007" y="14"/>
                  </a:lnTo>
                  <a:lnTo>
                    <a:pt x="65970" y="360"/>
                  </a:lnTo>
                  <a:lnTo>
                    <a:pt x="71933" y="1065"/>
                  </a:lnTo>
                  <a:lnTo>
                    <a:pt x="77897" y="2808"/>
                  </a:lnTo>
                  <a:lnTo>
                    <a:pt x="83500" y="4566"/>
                  </a:lnTo>
                  <a:lnTo>
                    <a:pt x="88772" y="7374"/>
                  </a:lnTo>
                  <a:lnTo>
                    <a:pt x="93683" y="10183"/>
                  </a:lnTo>
                  <a:lnTo>
                    <a:pt x="98235" y="13698"/>
                  </a:lnTo>
                  <a:lnTo>
                    <a:pt x="102455" y="17544"/>
                  </a:lnTo>
                  <a:lnTo>
                    <a:pt x="106316" y="21764"/>
                  </a:lnTo>
                  <a:lnTo>
                    <a:pt x="109816" y="26316"/>
                  </a:lnTo>
                  <a:lnTo>
                    <a:pt x="112625" y="31227"/>
                  </a:lnTo>
                  <a:lnTo>
                    <a:pt x="115433" y="36499"/>
                  </a:lnTo>
                  <a:lnTo>
                    <a:pt x="117191" y="42102"/>
                  </a:lnTo>
                  <a:lnTo>
                    <a:pt x="118934" y="48066"/>
                  </a:lnTo>
                  <a:lnTo>
                    <a:pt x="119639" y="54029"/>
                  </a:lnTo>
                  <a:lnTo>
                    <a:pt x="119985" y="59992"/>
                  </a:lnTo>
                  <a:lnTo>
                    <a:pt x="119985" y="59992"/>
                  </a:lnTo>
                  <a:lnTo>
                    <a:pt x="119639" y="65956"/>
                  </a:lnTo>
                  <a:lnTo>
                    <a:pt x="118934" y="71919"/>
                  </a:lnTo>
                  <a:lnTo>
                    <a:pt x="117191" y="77882"/>
                  </a:lnTo>
                  <a:lnTo>
                    <a:pt x="115433" y="83500"/>
                  </a:lnTo>
                  <a:lnTo>
                    <a:pt x="112625" y="88757"/>
                  </a:lnTo>
                  <a:lnTo>
                    <a:pt x="109816" y="93669"/>
                  </a:lnTo>
                  <a:lnTo>
                    <a:pt x="106316" y="98235"/>
                  </a:lnTo>
                  <a:lnTo>
                    <a:pt x="102455" y="102441"/>
                  </a:lnTo>
                  <a:lnTo>
                    <a:pt x="98235" y="106301"/>
                  </a:lnTo>
                  <a:lnTo>
                    <a:pt x="93683" y="109816"/>
                  </a:lnTo>
                  <a:lnTo>
                    <a:pt x="88772" y="112625"/>
                  </a:lnTo>
                  <a:lnTo>
                    <a:pt x="83500" y="115419"/>
                  </a:lnTo>
                  <a:lnTo>
                    <a:pt x="77897" y="117176"/>
                  </a:lnTo>
                  <a:lnTo>
                    <a:pt x="71933" y="118934"/>
                  </a:lnTo>
                  <a:lnTo>
                    <a:pt x="65970" y="119639"/>
                  </a:lnTo>
                  <a:lnTo>
                    <a:pt x="60007" y="119985"/>
                  </a:lnTo>
                  <a:lnTo>
                    <a:pt x="60007" y="119985"/>
                  </a:lnTo>
                  <a:lnTo>
                    <a:pt x="53683" y="119639"/>
                  </a:lnTo>
                  <a:lnTo>
                    <a:pt x="47720" y="118934"/>
                  </a:lnTo>
                  <a:lnTo>
                    <a:pt x="42117" y="117176"/>
                  </a:lnTo>
                  <a:lnTo>
                    <a:pt x="36499" y="115419"/>
                  </a:lnTo>
                  <a:lnTo>
                    <a:pt x="31242" y="112625"/>
                  </a:lnTo>
                  <a:lnTo>
                    <a:pt x="26330" y="109816"/>
                  </a:lnTo>
                  <a:lnTo>
                    <a:pt x="21764" y="106301"/>
                  </a:lnTo>
                  <a:lnTo>
                    <a:pt x="17558" y="102441"/>
                  </a:lnTo>
                  <a:lnTo>
                    <a:pt x="13698" y="98235"/>
                  </a:lnTo>
                  <a:lnTo>
                    <a:pt x="10183" y="93669"/>
                  </a:lnTo>
                  <a:lnTo>
                    <a:pt x="7374" y="88757"/>
                  </a:lnTo>
                  <a:lnTo>
                    <a:pt x="4580" y="83500"/>
                  </a:lnTo>
                  <a:lnTo>
                    <a:pt x="2823" y="77882"/>
                  </a:lnTo>
                  <a:lnTo>
                    <a:pt x="1065" y="71919"/>
                  </a:lnTo>
                  <a:lnTo>
                    <a:pt x="360" y="65956"/>
                  </a:lnTo>
                  <a:lnTo>
                    <a:pt x="14" y="59992"/>
                  </a:lnTo>
                  <a:lnTo>
                    <a:pt x="14" y="59992"/>
                  </a:lnTo>
                  <a:close/>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7294D"/>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5"/>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BAC5B9"/>
              </a:buClr>
              <a:buSzPts val="1800"/>
              <a:buFont typeface="Arial"/>
              <a:buNone/>
            </a:pPr>
            <a:r>
              <a:rPr lang="en" sz="1800" b="1" i="0" u="none" strike="noStrike" cap="none">
                <a:solidFill>
                  <a:srgbClr val="F3F3F3"/>
                </a:solidFill>
                <a:latin typeface="Arial"/>
                <a:ea typeface="Arial"/>
                <a:cs typeface="Arial"/>
                <a:sym typeface="Arial"/>
              </a:rPr>
              <a:t>Content Inventory</a:t>
            </a:r>
            <a:endParaRPr/>
          </a:p>
          <a:p>
            <a:pPr marL="0" marR="0" lvl="0" indent="0" algn="l" rtl="0">
              <a:lnSpc>
                <a:spcPct val="115000"/>
              </a:lnSpc>
              <a:spcBef>
                <a:spcPts val="0"/>
              </a:spcBef>
              <a:spcAft>
                <a:spcPts val="0"/>
              </a:spcAft>
              <a:buClr>
                <a:srgbClr val="BAC5B9"/>
              </a:buClr>
              <a:buSzPts val="1800"/>
              <a:buFont typeface="Arial"/>
              <a:buNone/>
            </a:pPr>
            <a:r>
              <a:rPr lang="en" sz="1800" b="1" i="0" u="none" strike="noStrike" cap="none">
                <a:solidFill>
                  <a:srgbClr val="F3F3F3"/>
                </a:solidFill>
                <a:latin typeface="Arial"/>
                <a:ea typeface="Arial"/>
                <a:cs typeface="Arial"/>
                <a:sym typeface="Arial"/>
              </a:rPr>
              <a:t>Visual Hierarchy</a:t>
            </a:r>
            <a:endParaRPr/>
          </a:p>
          <a:p>
            <a:pPr marL="0" marR="0" lvl="0" indent="0" algn="l" rtl="0">
              <a:lnSpc>
                <a:spcPct val="115000"/>
              </a:lnSpc>
              <a:spcBef>
                <a:spcPts val="0"/>
              </a:spcBef>
              <a:spcAft>
                <a:spcPts val="0"/>
              </a:spcAft>
              <a:buClr>
                <a:srgbClr val="BAC5B9"/>
              </a:buClr>
              <a:buSzPts val="1800"/>
              <a:buFont typeface="Arial"/>
              <a:buNone/>
            </a:pPr>
            <a:r>
              <a:rPr lang="en" sz="1800" b="1" i="0" u="none" strike="noStrike" cap="none">
                <a:solidFill>
                  <a:srgbClr val="F3F3F3"/>
                </a:solidFill>
                <a:latin typeface="Arial"/>
                <a:ea typeface="Arial"/>
                <a:cs typeface="Arial"/>
                <a:sym typeface="Arial"/>
              </a:rPr>
              <a:t>Design for smallest screen then scale up</a:t>
            </a:r>
            <a:endParaRPr/>
          </a:p>
          <a:p>
            <a:pPr marL="0" marR="0" lvl="0" indent="0" algn="l" rtl="0">
              <a:lnSpc>
                <a:spcPct val="115000"/>
              </a:lnSpc>
              <a:spcBef>
                <a:spcPts val="0"/>
              </a:spcBef>
              <a:spcAft>
                <a:spcPts val="0"/>
              </a:spcAft>
              <a:buClr>
                <a:srgbClr val="BAC5B9"/>
              </a:buClr>
              <a:buSzPts val="1800"/>
              <a:buFont typeface="Arial"/>
              <a:buNone/>
            </a:pPr>
            <a:r>
              <a:rPr lang="en" sz="1800" b="1" i="0" u="none" strike="noStrike" cap="none">
                <a:solidFill>
                  <a:srgbClr val="F3F3F3"/>
                </a:solidFill>
                <a:latin typeface="Arial"/>
                <a:ea typeface="Arial"/>
                <a:cs typeface="Arial"/>
                <a:sym typeface="Arial"/>
              </a:rPr>
              <a:t>Enlarge touch targets</a:t>
            </a:r>
            <a:endParaRPr/>
          </a:p>
          <a:p>
            <a:pPr marL="0" marR="0" lvl="0" indent="0" algn="l" rtl="0">
              <a:lnSpc>
                <a:spcPct val="115000"/>
              </a:lnSpc>
              <a:spcBef>
                <a:spcPts val="0"/>
              </a:spcBef>
              <a:spcAft>
                <a:spcPts val="0"/>
              </a:spcAft>
              <a:buClr>
                <a:srgbClr val="BAC5B9"/>
              </a:buClr>
              <a:buSzPts val="1800"/>
              <a:buFont typeface="Arial"/>
              <a:buNone/>
            </a:pPr>
            <a:r>
              <a:rPr lang="en" sz="1800" b="1" i="0" u="none" strike="noStrike" cap="none">
                <a:solidFill>
                  <a:srgbClr val="F3F3F3"/>
                </a:solidFill>
                <a:latin typeface="Arial"/>
                <a:ea typeface="Arial"/>
                <a:cs typeface="Arial"/>
                <a:sym typeface="Arial"/>
              </a:rPr>
              <a:t>No hovers</a:t>
            </a:r>
            <a:endParaRPr/>
          </a:p>
          <a:p>
            <a:pPr marL="0" marR="0" lvl="0" indent="0" algn="l" rtl="0">
              <a:lnSpc>
                <a:spcPct val="115000"/>
              </a:lnSpc>
              <a:spcBef>
                <a:spcPts val="0"/>
              </a:spcBef>
              <a:spcAft>
                <a:spcPts val="0"/>
              </a:spcAft>
              <a:buClr>
                <a:srgbClr val="BAC5B9"/>
              </a:buClr>
              <a:buSzPts val="1800"/>
              <a:buFont typeface="Arial"/>
              <a:buNone/>
            </a:pPr>
            <a:r>
              <a:rPr lang="en" sz="1800" b="1" i="0" u="none" strike="noStrike" cap="none">
                <a:solidFill>
                  <a:srgbClr val="F3F3F3"/>
                </a:solidFill>
                <a:latin typeface="Arial"/>
                <a:ea typeface="Arial"/>
                <a:cs typeface="Arial"/>
                <a:sym typeface="Arial"/>
              </a:rPr>
              <a:t>Think 'app'</a:t>
            </a:r>
            <a:endParaRPr/>
          </a:p>
          <a:p>
            <a:pPr marL="0" marR="0" lvl="0" indent="0" algn="l" rtl="0">
              <a:lnSpc>
                <a:spcPct val="115000"/>
              </a:lnSpc>
              <a:spcBef>
                <a:spcPts val="0"/>
              </a:spcBef>
              <a:spcAft>
                <a:spcPts val="0"/>
              </a:spcAft>
              <a:buClr>
                <a:srgbClr val="BAC5B9"/>
              </a:buClr>
              <a:buSzPts val="1800"/>
              <a:buFont typeface="Arial"/>
              <a:buNone/>
            </a:pPr>
            <a:r>
              <a:rPr lang="en" sz="1800" b="1" i="0" u="none" strike="noStrike" cap="none">
                <a:solidFill>
                  <a:srgbClr val="F3F3F3"/>
                </a:solidFill>
                <a:latin typeface="Arial"/>
                <a:ea typeface="Arial"/>
                <a:cs typeface="Arial"/>
                <a:sym typeface="Arial"/>
              </a:rPr>
              <a:t>Avoid large graphics</a:t>
            </a:r>
            <a:endParaRPr/>
          </a:p>
        </p:txBody>
      </p:sp>
      <p:sp>
        <p:nvSpPr>
          <p:cNvPr id="304" name="Google Shape;304;p45"/>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FFFFFF"/>
                </a:solidFill>
                <a:latin typeface="Arial"/>
                <a:ea typeface="Arial"/>
                <a:cs typeface="Arial"/>
                <a:sym typeface="Arial"/>
              </a:rPr>
              <a:t>Mobile First</a:t>
            </a:r>
            <a:endParaRPr>
              <a:solidFill>
                <a:srgbClr val="FFFFFF"/>
              </a:solidFill>
            </a:endParaRPr>
          </a:p>
        </p:txBody>
      </p:sp>
      <p:sp>
        <p:nvSpPr>
          <p:cNvPr id="305" name="Google Shape;305;p45"/>
          <p:cNvSpPr/>
          <p:nvPr/>
        </p:nvSpPr>
        <p:spPr>
          <a:xfrm>
            <a:off x="808650" y="231367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5"/>
          <p:cNvSpPr/>
          <p:nvPr/>
        </p:nvSpPr>
        <p:spPr>
          <a:xfrm>
            <a:off x="808650" y="270175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5"/>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a:p>
        </p:txBody>
      </p:sp>
      <p:sp>
        <p:nvSpPr>
          <p:cNvPr id="308" name="Google Shape;308;p45"/>
          <p:cNvSpPr/>
          <p:nvPr/>
        </p:nvSpPr>
        <p:spPr>
          <a:xfrm>
            <a:off x="808650" y="308983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5"/>
          <p:cNvSpPr/>
          <p:nvPr/>
        </p:nvSpPr>
        <p:spPr>
          <a:xfrm>
            <a:off x="808650" y="347791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5"/>
          <p:cNvSpPr/>
          <p:nvPr/>
        </p:nvSpPr>
        <p:spPr>
          <a:xfrm>
            <a:off x="808650" y="386599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5"/>
          <p:cNvSpPr/>
          <p:nvPr/>
        </p:nvSpPr>
        <p:spPr>
          <a:xfrm>
            <a:off x="808650" y="425407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6"/>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F3F3F3"/>
                </a:solidFill>
                <a:latin typeface="Arial"/>
                <a:ea typeface="Arial"/>
                <a:cs typeface="Arial"/>
                <a:sym typeface="Arial"/>
              </a:rPr>
              <a:t>Mobile comes with a natural set of constraints that may at first seem limiting. Screens are small, connections are slow, and people often only give you their partial attention or short bursts of their time. </a:t>
            </a:r>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F3F3F3"/>
                </a:solidFill>
                <a:latin typeface="Arial"/>
                <a:ea typeface="Arial"/>
                <a:cs typeface="Arial"/>
                <a:sym typeface="Arial"/>
              </a:rPr>
              <a:t>Designing for mobile first forces you to embrace these constraints to develop an elegant mobile-appropriate solution. But the benefits go well beyond mobile. Small screen sizes force you to prioritize what really matters to your customers and business.</a:t>
            </a:r>
            <a:endParaRPr/>
          </a:p>
        </p:txBody>
      </p:sp>
      <p:sp>
        <p:nvSpPr>
          <p:cNvPr id="317" name="Google Shape;317;p46"/>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chemeClr val="accent6"/>
                </a:solidFill>
                <a:latin typeface="Arial"/>
                <a:ea typeface="Arial"/>
                <a:cs typeface="Arial"/>
                <a:sym typeface="Arial"/>
              </a:rPr>
              <a:t>Mobile First</a:t>
            </a:r>
            <a:endParaRPr>
              <a:solidFill>
                <a:schemeClr val="accent6"/>
              </a:solidFill>
            </a:endParaRPr>
          </a:p>
        </p:txBody>
      </p:sp>
      <p:sp>
        <p:nvSpPr>
          <p:cNvPr id="318" name="Google Shape;318;p46"/>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1" i="0" u="none" strike="noStrike" cap="none">
                <a:solidFill>
                  <a:srgbClr val="F3F3F3"/>
                </a:solidFill>
                <a:latin typeface="Arial"/>
                <a:ea typeface="Arial"/>
                <a:cs typeface="Arial"/>
                <a:sym typeface="Arial"/>
              </a:rPr>
              <a:t>Think of your site’s content devoid of any interface. </a:t>
            </a:r>
            <a:r>
              <a:rPr lang="en" sz="1800" b="0" i="0" u="none" strike="noStrike" cap="none">
                <a:solidFill>
                  <a:srgbClr val="F3F3F3"/>
                </a:solidFill>
                <a:latin typeface="Arial"/>
                <a:ea typeface="Arial"/>
                <a:cs typeface="Arial"/>
                <a:sym typeface="Arial"/>
              </a:rPr>
              <a:t>Ask yourself why anyone would care about it. If you can’t confidently answer that question, I’m afraid no design, no matter how adaptive, can help you.</a:t>
            </a:r>
            <a:endParaRPr/>
          </a:p>
          <a:p>
            <a:pPr marL="0" marR="0" lvl="0" indent="0" algn="l" rtl="0">
              <a:lnSpc>
                <a:spcPct val="100000"/>
              </a:lnSpc>
              <a:spcBef>
                <a:spcPts val="0"/>
              </a:spcBef>
              <a:spcAft>
                <a:spcPts val="0"/>
              </a:spcAft>
              <a:buClr>
                <a:srgbClr val="BAC5B9"/>
              </a:buClr>
              <a:buSzPts val="1800"/>
              <a:buFont typeface="Arial"/>
              <a:buNone/>
            </a:pPr>
            <a:endParaRPr sz="1800" b="1"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r>
              <a:rPr lang="en" sz="1800" b="1" i="0" u="none" strike="noStrike" cap="none">
                <a:solidFill>
                  <a:srgbClr val="F3F3F3"/>
                </a:solidFill>
                <a:latin typeface="Arial"/>
                <a:ea typeface="Arial"/>
                <a:cs typeface="Arial"/>
                <a:sym typeface="Arial"/>
              </a:rPr>
              <a:t>Structuring content first creates content focus and hierarchy. </a:t>
            </a:r>
            <a:r>
              <a:rPr lang="en" sz="1800" b="0" i="0" u="none" strike="noStrike" cap="none">
                <a:solidFill>
                  <a:srgbClr val="F3F3F3"/>
                </a:solidFill>
                <a:latin typeface="Arial"/>
                <a:ea typeface="Arial"/>
                <a:cs typeface="Arial"/>
                <a:sym typeface="Arial"/>
              </a:rPr>
              <a:t>It’s about constructing your message and telling your story in a way that’s meaningful to your users and is cohesive in whatever context they may be in. It’s preparing your content to go anywhere.</a:t>
            </a:r>
            <a:endParaRPr/>
          </a:p>
        </p:txBody>
      </p:sp>
      <p:sp>
        <p:nvSpPr>
          <p:cNvPr id="324" name="Google Shape;324;p47"/>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Mobile First = Content First</a:t>
            </a:r>
            <a:endParaRPr/>
          </a:p>
        </p:txBody>
      </p:sp>
      <p:sp>
        <p:nvSpPr>
          <p:cNvPr id="325" name="Google Shape;325;p47"/>
          <p:cNvSpPr/>
          <p:nvPr/>
        </p:nvSpPr>
        <p:spPr>
          <a:xfrm>
            <a:off x="808650" y="315320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rgbClr val="F3F3F3"/>
                </a:solidFill>
                <a:latin typeface="Arial"/>
                <a:ea typeface="Arial"/>
                <a:cs typeface="Arial"/>
                <a:sym typeface="Arial"/>
              </a:rPr>
              <a:t>Media Queries</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rgbClr val="F3F3F3"/>
                </a:solidFill>
                <a:latin typeface="Arial"/>
                <a:ea typeface="Arial"/>
                <a:cs typeface="Arial"/>
                <a:sym typeface="Arial"/>
              </a:rPr>
              <a:t>Flexible Grid</a:t>
            </a:r>
            <a:endParaRPr/>
          </a:p>
          <a:p>
            <a:pPr marL="0" marR="0" lvl="0" indent="0" algn="l" rtl="0">
              <a:lnSpc>
                <a:spcPct val="100000"/>
              </a:lnSpc>
              <a:spcBef>
                <a:spcPts val="0"/>
              </a:spcBef>
              <a:spcAft>
                <a:spcPts val="0"/>
              </a:spcAft>
              <a:buClr>
                <a:srgbClr val="BAC5B9"/>
              </a:buClr>
              <a:buSzPts val="1200"/>
              <a:buFont typeface="Arial"/>
              <a:buNone/>
            </a:pPr>
            <a:endParaRPr sz="1200" b="0"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r>
              <a:rPr lang="en" sz="1800" b="1" i="0" u="none" strike="noStrike" cap="none">
                <a:solidFill>
                  <a:srgbClr val="F3F3F3"/>
                </a:solidFill>
                <a:latin typeface="Arial"/>
                <a:ea typeface="Arial"/>
                <a:cs typeface="Arial"/>
                <a:sym typeface="Arial"/>
              </a:rPr>
              <a:t>Fluid Images &amp; Video</a:t>
            </a:r>
            <a:endParaRPr/>
          </a:p>
        </p:txBody>
      </p:sp>
      <p:sp>
        <p:nvSpPr>
          <p:cNvPr id="332" name="Google Shape;332;p48"/>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The Core Tenets of Responsive Web Design (RWD)</a:t>
            </a:r>
            <a:endParaRPr/>
          </a:p>
        </p:txBody>
      </p:sp>
      <p:sp>
        <p:nvSpPr>
          <p:cNvPr id="333" name="Google Shape;333;p48"/>
          <p:cNvSpPr/>
          <p:nvPr/>
        </p:nvSpPr>
        <p:spPr>
          <a:xfrm>
            <a:off x="808650" y="254582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8"/>
          <p:cNvSpPr/>
          <p:nvPr/>
        </p:nvSpPr>
        <p:spPr>
          <a:xfrm>
            <a:off x="808650" y="315320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8"/>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a:p>
        </p:txBody>
      </p:sp>
      <p:sp>
        <p:nvSpPr>
          <p:cNvPr id="341" name="Google Shape;341;p49"/>
          <p:cNvSpPr txBox="1"/>
          <p:nvPr/>
        </p:nvSpPr>
        <p:spPr>
          <a:xfrm>
            <a:off x="1319400" y="1001625"/>
            <a:ext cx="3231300" cy="349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1" i="0" u="none" strike="noStrike" cap="none">
                <a:solidFill>
                  <a:srgbClr val="BAC5B9"/>
                </a:solidFill>
                <a:latin typeface="Arial"/>
                <a:ea typeface="Arial"/>
                <a:cs typeface="Arial"/>
                <a:sym typeface="Arial"/>
              </a:rPr>
              <a:t>SMARTPHONE VIEW</a:t>
            </a:r>
            <a:endParaRPr/>
          </a:p>
          <a:p>
            <a:pPr marL="0" marR="0" lvl="0" indent="0" algn="l" rtl="0">
              <a:lnSpc>
                <a:spcPct val="100000"/>
              </a:lnSpc>
              <a:spcBef>
                <a:spcPts val="60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Thinking mobile-first forces us to think about what’s really important. In a smartphone view, the top-selling item or a new product can lead directly to business goals, so can we leave other items for inside pages. The final call to action is especially prominent and easy to hit with a single tap of the finger.</a:t>
            </a:r>
            <a:endParaRPr/>
          </a:p>
        </p:txBody>
      </p:sp>
      <p:sp>
        <p:nvSpPr>
          <p:cNvPr id="342" name="Google Shape;342;p49"/>
          <p:cNvSpPr/>
          <p:nvPr/>
        </p:nvSpPr>
        <p:spPr>
          <a:xfrm>
            <a:off x="6169131" y="1001626"/>
            <a:ext cx="1893000" cy="3349800"/>
          </a:xfrm>
          <a:prstGeom prst="rect">
            <a:avLst/>
          </a:prstGeom>
          <a:solidFill>
            <a:srgbClr val="2E303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B7BF10"/>
              </a:solidFill>
              <a:latin typeface="Arial"/>
              <a:ea typeface="Arial"/>
              <a:cs typeface="Arial"/>
              <a:sym typeface="Arial"/>
            </a:endParaRPr>
          </a:p>
        </p:txBody>
      </p:sp>
      <p:sp>
        <p:nvSpPr>
          <p:cNvPr id="343" name="Google Shape;343;p49"/>
          <p:cNvSpPr/>
          <p:nvPr/>
        </p:nvSpPr>
        <p:spPr>
          <a:xfrm>
            <a:off x="6077600" y="653121"/>
            <a:ext cx="2071113" cy="4155869"/>
          </a:xfrm>
          <a:custGeom>
            <a:avLst/>
            <a:gdLst/>
            <a:ahLst/>
            <a:cxnLst/>
            <a:rect l="l" t="t" r="r" b="b"/>
            <a:pathLst>
              <a:path w="120000" h="120000" extrusionOk="0">
                <a:moveTo>
                  <a:pt x="20091" y="5006"/>
                </a:moveTo>
                <a:lnTo>
                  <a:pt x="20617" y="5138"/>
                </a:lnTo>
                <a:lnTo>
                  <a:pt x="20881" y="5402"/>
                </a:lnTo>
                <a:lnTo>
                  <a:pt x="20881" y="5666"/>
                </a:lnTo>
                <a:lnTo>
                  <a:pt x="20881" y="5928"/>
                </a:lnTo>
                <a:lnTo>
                  <a:pt x="20617" y="6192"/>
                </a:lnTo>
                <a:lnTo>
                  <a:pt x="20091" y="6323"/>
                </a:lnTo>
                <a:lnTo>
                  <a:pt x="19032" y="6323"/>
                </a:lnTo>
                <a:lnTo>
                  <a:pt x="18502" y="6192"/>
                </a:lnTo>
                <a:lnTo>
                  <a:pt x="18238" y="5928"/>
                </a:lnTo>
                <a:lnTo>
                  <a:pt x="18238" y="5666"/>
                </a:lnTo>
                <a:lnTo>
                  <a:pt x="18238" y="5402"/>
                </a:lnTo>
                <a:lnTo>
                  <a:pt x="18502" y="5138"/>
                </a:lnTo>
                <a:lnTo>
                  <a:pt x="19032" y="5006"/>
                </a:lnTo>
                <a:close/>
                <a:moveTo>
                  <a:pt x="60001" y="4348"/>
                </a:moveTo>
                <a:lnTo>
                  <a:pt x="61057" y="4480"/>
                </a:lnTo>
                <a:lnTo>
                  <a:pt x="61851" y="4742"/>
                </a:lnTo>
                <a:lnTo>
                  <a:pt x="62380" y="5138"/>
                </a:lnTo>
                <a:lnTo>
                  <a:pt x="62641" y="5666"/>
                </a:lnTo>
                <a:lnTo>
                  <a:pt x="62380" y="6192"/>
                </a:lnTo>
                <a:lnTo>
                  <a:pt x="61851" y="6587"/>
                </a:lnTo>
                <a:lnTo>
                  <a:pt x="61057" y="6851"/>
                </a:lnTo>
                <a:lnTo>
                  <a:pt x="60001" y="6981"/>
                </a:lnTo>
                <a:lnTo>
                  <a:pt x="58942" y="6851"/>
                </a:lnTo>
                <a:lnTo>
                  <a:pt x="58148" y="6587"/>
                </a:lnTo>
                <a:lnTo>
                  <a:pt x="57622" y="6192"/>
                </a:lnTo>
                <a:lnTo>
                  <a:pt x="57358" y="5666"/>
                </a:lnTo>
                <a:lnTo>
                  <a:pt x="57622" y="5138"/>
                </a:lnTo>
                <a:lnTo>
                  <a:pt x="58148" y="4742"/>
                </a:lnTo>
                <a:lnTo>
                  <a:pt x="58942" y="4480"/>
                </a:lnTo>
                <a:lnTo>
                  <a:pt x="60001" y="4348"/>
                </a:lnTo>
                <a:close/>
                <a:moveTo>
                  <a:pt x="114447" y="10144"/>
                </a:moveTo>
                <a:lnTo>
                  <a:pt x="114712" y="10276"/>
                </a:lnTo>
                <a:lnTo>
                  <a:pt x="114712" y="106432"/>
                </a:lnTo>
                <a:lnTo>
                  <a:pt x="5552" y="106432"/>
                </a:lnTo>
                <a:lnTo>
                  <a:pt x="5552" y="10276"/>
                </a:lnTo>
                <a:lnTo>
                  <a:pt x="5817" y="10144"/>
                </a:lnTo>
                <a:close/>
                <a:moveTo>
                  <a:pt x="60001" y="1055"/>
                </a:moveTo>
                <a:lnTo>
                  <a:pt x="74537" y="1187"/>
                </a:lnTo>
                <a:lnTo>
                  <a:pt x="89601" y="1449"/>
                </a:lnTo>
                <a:lnTo>
                  <a:pt x="102556" y="1845"/>
                </a:lnTo>
                <a:lnTo>
                  <a:pt x="107310" y="2109"/>
                </a:lnTo>
                <a:lnTo>
                  <a:pt x="107310" y="2109"/>
                </a:lnTo>
                <a:lnTo>
                  <a:pt x="102556" y="1977"/>
                </a:lnTo>
                <a:lnTo>
                  <a:pt x="89601" y="1581"/>
                </a:lnTo>
                <a:lnTo>
                  <a:pt x="74537" y="1319"/>
                </a:lnTo>
                <a:lnTo>
                  <a:pt x="60001" y="1187"/>
                </a:lnTo>
                <a:lnTo>
                  <a:pt x="45462" y="1319"/>
                </a:lnTo>
                <a:lnTo>
                  <a:pt x="30398" y="1581"/>
                </a:lnTo>
                <a:lnTo>
                  <a:pt x="17447" y="1977"/>
                </a:lnTo>
                <a:lnTo>
                  <a:pt x="12689" y="2109"/>
                </a:lnTo>
                <a:lnTo>
                  <a:pt x="9516" y="2373"/>
                </a:lnTo>
                <a:lnTo>
                  <a:pt x="7666" y="2635"/>
                </a:lnTo>
                <a:lnTo>
                  <a:pt x="6346" y="2899"/>
                </a:lnTo>
                <a:lnTo>
                  <a:pt x="5022" y="3294"/>
                </a:lnTo>
                <a:lnTo>
                  <a:pt x="3967" y="3688"/>
                </a:lnTo>
                <a:lnTo>
                  <a:pt x="3173" y="4216"/>
                </a:lnTo>
                <a:lnTo>
                  <a:pt x="2643" y="4742"/>
                </a:lnTo>
                <a:lnTo>
                  <a:pt x="2118" y="5534"/>
                </a:lnTo>
                <a:lnTo>
                  <a:pt x="2118" y="6323"/>
                </a:lnTo>
                <a:lnTo>
                  <a:pt x="2118" y="113150"/>
                </a:lnTo>
                <a:lnTo>
                  <a:pt x="2118" y="113939"/>
                </a:lnTo>
                <a:lnTo>
                  <a:pt x="1853" y="113150"/>
                </a:lnTo>
                <a:lnTo>
                  <a:pt x="1853" y="6323"/>
                </a:lnTo>
                <a:lnTo>
                  <a:pt x="2118" y="5402"/>
                </a:lnTo>
                <a:lnTo>
                  <a:pt x="2382" y="4742"/>
                </a:lnTo>
                <a:lnTo>
                  <a:pt x="2908" y="4084"/>
                </a:lnTo>
                <a:lnTo>
                  <a:pt x="3702" y="3558"/>
                </a:lnTo>
                <a:lnTo>
                  <a:pt x="4758" y="3162"/>
                </a:lnTo>
                <a:lnTo>
                  <a:pt x="6081" y="2767"/>
                </a:lnTo>
                <a:lnTo>
                  <a:pt x="7666" y="2503"/>
                </a:lnTo>
                <a:lnTo>
                  <a:pt x="9516" y="2241"/>
                </a:lnTo>
                <a:lnTo>
                  <a:pt x="12689" y="2109"/>
                </a:lnTo>
                <a:lnTo>
                  <a:pt x="17447" y="1845"/>
                </a:lnTo>
                <a:lnTo>
                  <a:pt x="30398" y="1449"/>
                </a:lnTo>
                <a:lnTo>
                  <a:pt x="45462" y="1187"/>
                </a:lnTo>
                <a:lnTo>
                  <a:pt x="60001" y="1055"/>
                </a:lnTo>
                <a:close/>
                <a:moveTo>
                  <a:pt x="107310" y="2109"/>
                </a:moveTo>
                <a:lnTo>
                  <a:pt x="110483" y="2241"/>
                </a:lnTo>
                <a:lnTo>
                  <a:pt x="112333" y="2503"/>
                </a:lnTo>
                <a:lnTo>
                  <a:pt x="113918" y="2767"/>
                </a:lnTo>
                <a:lnTo>
                  <a:pt x="115241" y="3162"/>
                </a:lnTo>
                <a:lnTo>
                  <a:pt x="116297" y="3558"/>
                </a:lnTo>
                <a:lnTo>
                  <a:pt x="117091" y="4084"/>
                </a:lnTo>
                <a:lnTo>
                  <a:pt x="117620" y="4742"/>
                </a:lnTo>
                <a:lnTo>
                  <a:pt x="117885" y="5402"/>
                </a:lnTo>
                <a:lnTo>
                  <a:pt x="118150" y="6323"/>
                </a:lnTo>
                <a:lnTo>
                  <a:pt x="118150" y="113150"/>
                </a:lnTo>
                <a:lnTo>
                  <a:pt x="117885" y="113939"/>
                </a:lnTo>
                <a:lnTo>
                  <a:pt x="117620" y="114729"/>
                </a:lnTo>
                <a:lnTo>
                  <a:pt x="117091" y="115389"/>
                </a:lnTo>
                <a:lnTo>
                  <a:pt x="116297" y="115915"/>
                </a:lnTo>
                <a:lnTo>
                  <a:pt x="115241" y="116443"/>
                </a:lnTo>
                <a:lnTo>
                  <a:pt x="113918" y="116707"/>
                </a:lnTo>
                <a:lnTo>
                  <a:pt x="112333" y="117100"/>
                </a:lnTo>
                <a:lnTo>
                  <a:pt x="110483" y="117232"/>
                </a:lnTo>
                <a:lnTo>
                  <a:pt x="104140" y="117760"/>
                </a:lnTo>
                <a:lnTo>
                  <a:pt x="93040" y="118286"/>
                </a:lnTo>
                <a:lnTo>
                  <a:pt x="86167" y="118550"/>
                </a:lnTo>
                <a:lnTo>
                  <a:pt x="78236" y="118814"/>
                </a:lnTo>
                <a:lnTo>
                  <a:pt x="69514" y="118946"/>
                </a:lnTo>
                <a:lnTo>
                  <a:pt x="50485" y="118946"/>
                </a:lnTo>
                <a:lnTo>
                  <a:pt x="41763" y="118814"/>
                </a:lnTo>
                <a:lnTo>
                  <a:pt x="33832" y="118550"/>
                </a:lnTo>
                <a:lnTo>
                  <a:pt x="26959" y="118286"/>
                </a:lnTo>
                <a:lnTo>
                  <a:pt x="15859" y="117760"/>
                </a:lnTo>
                <a:lnTo>
                  <a:pt x="9516" y="117232"/>
                </a:lnTo>
                <a:lnTo>
                  <a:pt x="7666" y="117100"/>
                </a:lnTo>
                <a:lnTo>
                  <a:pt x="6081" y="116707"/>
                </a:lnTo>
                <a:lnTo>
                  <a:pt x="5022" y="116443"/>
                </a:lnTo>
                <a:lnTo>
                  <a:pt x="3702" y="115915"/>
                </a:lnTo>
                <a:lnTo>
                  <a:pt x="2908" y="115389"/>
                </a:lnTo>
                <a:lnTo>
                  <a:pt x="2382" y="114729"/>
                </a:lnTo>
                <a:lnTo>
                  <a:pt x="2118" y="113939"/>
                </a:lnTo>
                <a:lnTo>
                  <a:pt x="2118" y="113939"/>
                </a:lnTo>
                <a:lnTo>
                  <a:pt x="2643" y="114729"/>
                </a:lnTo>
                <a:lnTo>
                  <a:pt x="3173" y="115257"/>
                </a:lnTo>
                <a:lnTo>
                  <a:pt x="3967" y="115785"/>
                </a:lnTo>
                <a:lnTo>
                  <a:pt x="5022" y="116311"/>
                </a:lnTo>
                <a:lnTo>
                  <a:pt x="6346" y="116707"/>
                </a:lnTo>
                <a:lnTo>
                  <a:pt x="7931" y="116969"/>
                </a:lnTo>
                <a:lnTo>
                  <a:pt x="9516" y="117232"/>
                </a:lnTo>
                <a:lnTo>
                  <a:pt x="15859" y="117628"/>
                </a:lnTo>
                <a:lnTo>
                  <a:pt x="26959" y="118154"/>
                </a:lnTo>
                <a:lnTo>
                  <a:pt x="33832" y="118418"/>
                </a:lnTo>
                <a:lnTo>
                  <a:pt x="41763" y="118682"/>
                </a:lnTo>
                <a:lnTo>
                  <a:pt x="50485" y="118814"/>
                </a:lnTo>
                <a:lnTo>
                  <a:pt x="69514" y="118814"/>
                </a:lnTo>
                <a:lnTo>
                  <a:pt x="78236" y="118682"/>
                </a:lnTo>
                <a:lnTo>
                  <a:pt x="86167" y="118418"/>
                </a:lnTo>
                <a:lnTo>
                  <a:pt x="93040" y="118154"/>
                </a:lnTo>
                <a:lnTo>
                  <a:pt x="104140" y="117628"/>
                </a:lnTo>
                <a:lnTo>
                  <a:pt x="110483" y="117232"/>
                </a:lnTo>
                <a:lnTo>
                  <a:pt x="112333" y="116969"/>
                </a:lnTo>
                <a:lnTo>
                  <a:pt x="113657" y="116707"/>
                </a:lnTo>
                <a:lnTo>
                  <a:pt x="114977" y="116311"/>
                </a:lnTo>
                <a:lnTo>
                  <a:pt x="116032" y="115785"/>
                </a:lnTo>
                <a:lnTo>
                  <a:pt x="116826" y="115257"/>
                </a:lnTo>
                <a:lnTo>
                  <a:pt x="117356" y="114729"/>
                </a:lnTo>
                <a:lnTo>
                  <a:pt x="117885" y="113939"/>
                </a:lnTo>
                <a:lnTo>
                  <a:pt x="117885" y="113150"/>
                </a:lnTo>
                <a:lnTo>
                  <a:pt x="117885" y="6323"/>
                </a:lnTo>
                <a:lnTo>
                  <a:pt x="117885" y="5534"/>
                </a:lnTo>
                <a:lnTo>
                  <a:pt x="117356" y="4742"/>
                </a:lnTo>
                <a:lnTo>
                  <a:pt x="116826" y="4216"/>
                </a:lnTo>
                <a:lnTo>
                  <a:pt x="116032" y="3688"/>
                </a:lnTo>
                <a:lnTo>
                  <a:pt x="114977" y="3294"/>
                </a:lnTo>
                <a:lnTo>
                  <a:pt x="113657" y="2899"/>
                </a:lnTo>
                <a:lnTo>
                  <a:pt x="112333" y="2635"/>
                </a:lnTo>
                <a:lnTo>
                  <a:pt x="110483" y="2373"/>
                </a:lnTo>
                <a:lnTo>
                  <a:pt x="107310" y="2109"/>
                </a:lnTo>
                <a:close/>
                <a:moveTo>
                  <a:pt x="60001" y="1"/>
                </a:moveTo>
                <a:lnTo>
                  <a:pt x="45198" y="133"/>
                </a:lnTo>
                <a:lnTo>
                  <a:pt x="30133" y="395"/>
                </a:lnTo>
                <a:lnTo>
                  <a:pt x="17182" y="791"/>
                </a:lnTo>
                <a:lnTo>
                  <a:pt x="12424" y="1055"/>
                </a:lnTo>
                <a:lnTo>
                  <a:pt x="8990" y="1319"/>
                </a:lnTo>
                <a:lnTo>
                  <a:pt x="6872" y="1581"/>
                </a:lnTo>
                <a:lnTo>
                  <a:pt x="5022" y="1977"/>
                </a:lnTo>
                <a:lnTo>
                  <a:pt x="3438" y="2373"/>
                </a:lnTo>
                <a:lnTo>
                  <a:pt x="2118" y="2899"/>
                </a:lnTo>
                <a:lnTo>
                  <a:pt x="1323" y="3688"/>
                </a:lnTo>
                <a:lnTo>
                  <a:pt x="529" y="4348"/>
                </a:lnTo>
                <a:lnTo>
                  <a:pt x="3" y="5270"/>
                </a:lnTo>
                <a:lnTo>
                  <a:pt x="3" y="6323"/>
                </a:lnTo>
                <a:lnTo>
                  <a:pt x="3" y="113150"/>
                </a:lnTo>
                <a:lnTo>
                  <a:pt x="3" y="114203"/>
                </a:lnTo>
                <a:lnTo>
                  <a:pt x="529" y="114993"/>
                </a:lnTo>
                <a:lnTo>
                  <a:pt x="1323" y="115915"/>
                </a:lnTo>
                <a:lnTo>
                  <a:pt x="2382" y="116575"/>
                </a:lnTo>
                <a:lnTo>
                  <a:pt x="3702" y="117100"/>
                </a:lnTo>
                <a:lnTo>
                  <a:pt x="5287" y="117628"/>
                </a:lnTo>
                <a:lnTo>
                  <a:pt x="7137" y="118024"/>
                </a:lnTo>
                <a:lnTo>
                  <a:pt x="8990" y="118286"/>
                </a:lnTo>
                <a:lnTo>
                  <a:pt x="15598" y="118682"/>
                </a:lnTo>
                <a:lnTo>
                  <a:pt x="26699" y="119340"/>
                </a:lnTo>
                <a:lnTo>
                  <a:pt x="33832" y="119604"/>
                </a:lnTo>
                <a:lnTo>
                  <a:pt x="41763" y="119736"/>
                </a:lnTo>
                <a:lnTo>
                  <a:pt x="50485" y="119868"/>
                </a:lnTo>
                <a:lnTo>
                  <a:pt x="60001" y="120000"/>
                </a:lnTo>
                <a:lnTo>
                  <a:pt x="69514" y="119868"/>
                </a:lnTo>
                <a:lnTo>
                  <a:pt x="78236" y="119736"/>
                </a:lnTo>
                <a:lnTo>
                  <a:pt x="86167" y="119604"/>
                </a:lnTo>
                <a:lnTo>
                  <a:pt x="93304" y="119340"/>
                </a:lnTo>
                <a:lnTo>
                  <a:pt x="104405" y="118682"/>
                </a:lnTo>
                <a:lnTo>
                  <a:pt x="111013" y="118286"/>
                </a:lnTo>
                <a:lnTo>
                  <a:pt x="112862" y="118024"/>
                </a:lnTo>
                <a:lnTo>
                  <a:pt x="114712" y="117628"/>
                </a:lnTo>
                <a:lnTo>
                  <a:pt x="116297" y="117100"/>
                </a:lnTo>
                <a:lnTo>
                  <a:pt x="117620" y="116575"/>
                </a:lnTo>
                <a:lnTo>
                  <a:pt x="118676" y="115915"/>
                </a:lnTo>
                <a:lnTo>
                  <a:pt x="119470" y="114993"/>
                </a:lnTo>
                <a:lnTo>
                  <a:pt x="120000" y="114203"/>
                </a:lnTo>
                <a:lnTo>
                  <a:pt x="120000" y="113150"/>
                </a:lnTo>
                <a:lnTo>
                  <a:pt x="120000" y="6323"/>
                </a:lnTo>
                <a:lnTo>
                  <a:pt x="120000" y="5270"/>
                </a:lnTo>
                <a:lnTo>
                  <a:pt x="119470" y="4348"/>
                </a:lnTo>
                <a:lnTo>
                  <a:pt x="118940" y="3688"/>
                </a:lnTo>
                <a:lnTo>
                  <a:pt x="117885" y="2899"/>
                </a:lnTo>
                <a:lnTo>
                  <a:pt x="116561" y="2373"/>
                </a:lnTo>
                <a:lnTo>
                  <a:pt x="114977" y="1977"/>
                </a:lnTo>
                <a:lnTo>
                  <a:pt x="113127" y="1581"/>
                </a:lnTo>
                <a:lnTo>
                  <a:pt x="111013" y="1319"/>
                </a:lnTo>
                <a:lnTo>
                  <a:pt x="107575" y="1055"/>
                </a:lnTo>
                <a:lnTo>
                  <a:pt x="102817" y="791"/>
                </a:lnTo>
                <a:lnTo>
                  <a:pt x="89866" y="395"/>
                </a:lnTo>
                <a:lnTo>
                  <a:pt x="74801" y="133"/>
                </a:lnTo>
                <a:lnTo>
                  <a:pt x="60001" y="1"/>
                </a:lnTo>
                <a:close/>
              </a:path>
            </a:pathLst>
          </a:custGeom>
          <a:no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4" name="Google Shape;344;p49"/>
          <p:cNvPicPr preferRelativeResize="0"/>
          <p:nvPr/>
        </p:nvPicPr>
        <p:blipFill rotWithShape="1">
          <a:blip r:embed="rId3">
            <a:alphaModFix/>
          </a:blip>
          <a:srcRect/>
          <a:stretch/>
        </p:blipFill>
        <p:spPr>
          <a:xfrm>
            <a:off x="6164170" y="1112742"/>
            <a:ext cx="1897950" cy="32366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a:p>
        </p:txBody>
      </p:sp>
      <p:sp>
        <p:nvSpPr>
          <p:cNvPr id="350" name="Google Shape;350;p50"/>
          <p:cNvSpPr/>
          <p:nvPr/>
        </p:nvSpPr>
        <p:spPr>
          <a:xfrm>
            <a:off x="6044867" y="1069753"/>
            <a:ext cx="2400000" cy="3206100"/>
          </a:xfrm>
          <a:prstGeom prst="rect">
            <a:avLst/>
          </a:prstGeom>
          <a:solidFill>
            <a:srgbClr val="2E303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B7BF10"/>
              </a:solidFill>
              <a:latin typeface="Arial"/>
              <a:ea typeface="Arial"/>
              <a:cs typeface="Arial"/>
              <a:sym typeface="Arial"/>
            </a:endParaRPr>
          </a:p>
        </p:txBody>
      </p:sp>
      <p:sp>
        <p:nvSpPr>
          <p:cNvPr id="351" name="Google Shape;351;p50"/>
          <p:cNvSpPr txBox="1"/>
          <p:nvPr/>
        </p:nvSpPr>
        <p:spPr>
          <a:xfrm>
            <a:off x="1319400" y="398325"/>
            <a:ext cx="4404300" cy="45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1" i="0" u="none" strike="noStrike" cap="none">
                <a:solidFill>
                  <a:srgbClr val="BAC5B9"/>
                </a:solidFill>
                <a:latin typeface="Arial"/>
                <a:ea typeface="Arial"/>
                <a:cs typeface="Arial"/>
                <a:sym typeface="Arial"/>
              </a:rPr>
              <a:t>TABLET VIEW</a:t>
            </a:r>
            <a:endParaRPr/>
          </a:p>
          <a:p>
            <a:pPr marL="0" marR="0" lvl="0" indent="0" algn="l" rtl="0">
              <a:lnSpc>
                <a:spcPct val="100000"/>
              </a:lnSpc>
              <a:spcBef>
                <a:spcPts val="600"/>
              </a:spcBef>
              <a:spcAft>
                <a:spcPts val="0"/>
              </a:spcAft>
              <a:buClr>
                <a:schemeClr val="dk1"/>
              </a:buClr>
              <a:buSzPts val="1100"/>
              <a:buFont typeface="Arial"/>
              <a:buNone/>
            </a:pPr>
            <a:r>
              <a:rPr lang="en" sz="1800" b="0" i="0" u="none" strike="noStrike" cap="none">
                <a:solidFill>
                  <a:srgbClr val="BAC5B9"/>
                </a:solidFill>
                <a:latin typeface="Arial"/>
                <a:ea typeface="Arial"/>
                <a:cs typeface="Arial"/>
                <a:sym typeface="Arial"/>
              </a:rPr>
              <a:t>As we design for a tablet-sized view, we’re better able to add secondary information. We can also expand the navigation at the top of the page.</a:t>
            </a:r>
            <a:endParaRPr/>
          </a:p>
          <a:p>
            <a:pPr marL="0" marR="0" lvl="0" indent="0" algn="l" rtl="0">
              <a:lnSpc>
                <a:spcPct val="100000"/>
              </a:lnSpc>
              <a:spcBef>
                <a:spcPts val="600"/>
              </a:spcBef>
              <a:spcAft>
                <a:spcPts val="0"/>
              </a:spcAft>
              <a:buClr>
                <a:schemeClr val="dk1"/>
              </a:buClr>
              <a:buSzPts val="1100"/>
              <a:buFont typeface="Arial"/>
              <a:buNone/>
            </a:pPr>
            <a:r>
              <a:rPr lang="en" sz="1800" b="0" i="0" u="none" strike="noStrike" cap="none">
                <a:solidFill>
                  <a:srgbClr val="BAC5B9"/>
                </a:solidFill>
                <a:latin typeface="Arial"/>
                <a:ea typeface="Arial"/>
                <a:cs typeface="Arial"/>
                <a:sym typeface="Arial"/>
              </a:rPr>
              <a:t>Because more options are available, this can be surprisingly more difficult than deciding what to include in a smartphone UI. The difference between secondary and tertiary elements is a blurry line, and temptation is strong to include everything.</a:t>
            </a:r>
            <a:endParaRPr/>
          </a:p>
          <a:p>
            <a:pPr marL="0" marR="0" lvl="0" indent="0" algn="l" rtl="0">
              <a:lnSpc>
                <a:spcPct val="100000"/>
              </a:lnSpc>
              <a:spcBef>
                <a:spcPts val="60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Resist the urge. Use the ordered content list. Like smartphones, space is still limited.</a:t>
            </a:r>
            <a:endParaRPr/>
          </a:p>
        </p:txBody>
      </p:sp>
      <p:sp>
        <p:nvSpPr>
          <p:cNvPr id="352" name="Google Shape;352;p50"/>
          <p:cNvSpPr/>
          <p:nvPr/>
        </p:nvSpPr>
        <p:spPr>
          <a:xfrm>
            <a:off x="5862022" y="714026"/>
            <a:ext cx="2765816" cy="3911563"/>
          </a:xfrm>
          <a:custGeom>
            <a:avLst/>
            <a:gdLst/>
            <a:ahLst/>
            <a:cxnLst/>
            <a:rect l="l" t="t" r="r" b="b"/>
            <a:pathLst>
              <a:path w="120000" h="120000" extrusionOk="0">
                <a:moveTo>
                  <a:pt x="57058" y="5481"/>
                </a:moveTo>
                <a:lnTo>
                  <a:pt x="57460" y="5576"/>
                </a:lnTo>
                <a:lnTo>
                  <a:pt x="57460" y="5764"/>
                </a:lnTo>
                <a:lnTo>
                  <a:pt x="57460" y="5953"/>
                </a:lnTo>
                <a:lnTo>
                  <a:pt x="57058" y="6048"/>
                </a:lnTo>
                <a:lnTo>
                  <a:pt x="56793" y="5953"/>
                </a:lnTo>
                <a:lnTo>
                  <a:pt x="56659" y="5764"/>
                </a:lnTo>
                <a:lnTo>
                  <a:pt x="56793" y="5576"/>
                </a:lnTo>
                <a:lnTo>
                  <a:pt x="57058" y="5481"/>
                </a:lnTo>
                <a:close/>
                <a:moveTo>
                  <a:pt x="60000" y="5197"/>
                </a:moveTo>
                <a:lnTo>
                  <a:pt x="60267" y="5292"/>
                </a:lnTo>
                <a:lnTo>
                  <a:pt x="60533" y="5386"/>
                </a:lnTo>
                <a:lnTo>
                  <a:pt x="60667" y="5576"/>
                </a:lnTo>
                <a:lnTo>
                  <a:pt x="60667" y="5764"/>
                </a:lnTo>
                <a:lnTo>
                  <a:pt x="60667" y="5953"/>
                </a:lnTo>
                <a:lnTo>
                  <a:pt x="60533" y="6048"/>
                </a:lnTo>
                <a:lnTo>
                  <a:pt x="60267" y="6237"/>
                </a:lnTo>
                <a:lnTo>
                  <a:pt x="59732" y="6237"/>
                </a:lnTo>
                <a:lnTo>
                  <a:pt x="59464" y="6048"/>
                </a:lnTo>
                <a:lnTo>
                  <a:pt x="59330" y="5953"/>
                </a:lnTo>
                <a:lnTo>
                  <a:pt x="59330" y="5764"/>
                </a:lnTo>
                <a:lnTo>
                  <a:pt x="59330" y="5576"/>
                </a:lnTo>
                <a:lnTo>
                  <a:pt x="59464" y="5386"/>
                </a:lnTo>
                <a:lnTo>
                  <a:pt x="59732" y="5292"/>
                </a:lnTo>
                <a:lnTo>
                  <a:pt x="60000" y="5197"/>
                </a:lnTo>
                <a:close/>
                <a:moveTo>
                  <a:pt x="111982" y="11056"/>
                </a:moveTo>
                <a:lnTo>
                  <a:pt x="111982" y="108755"/>
                </a:lnTo>
                <a:lnTo>
                  <a:pt x="111848" y="108850"/>
                </a:lnTo>
                <a:lnTo>
                  <a:pt x="8285" y="108850"/>
                </a:lnTo>
                <a:lnTo>
                  <a:pt x="8151" y="108755"/>
                </a:lnTo>
                <a:lnTo>
                  <a:pt x="8151" y="11056"/>
                </a:lnTo>
                <a:close/>
                <a:moveTo>
                  <a:pt x="60000" y="111968"/>
                </a:moveTo>
                <a:lnTo>
                  <a:pt x="59196" y="112063"/>
                </a:lnTo>
                <a:lnTo>
                  <a:pt x="58529" y="112157"/>
                </a:lnTo>
                <a:lnTo>
                  <a:pt x="57995" y="112440"/>
                </a:lnTo>
                <a:lnTo>
                  <a:pt x="57460" y="112724"/>
                </a:lnTo>
                <a:lnTo>
                  <a:pt x="56925" y="113102"/>
                </a:lnTo>
                <a:lnTo>
                  <a:pt x="56659" y="113574"/>
                </a:lnTo>
                <a:lnTo>
                  <a:pt x="56391" y="114046"/>
                </a:lnTo>
                <a:lnTo>
                  <a:pt x="56391" y="114519"/>
                </a:lnTo>
                <a:lnTo>
                  <a:pt x="56391" y="114614"/>
                </a:lnTo>
                <a:lnTo>
                  <a:pt x="56391" y="115086"/>
                </a:lnTo>
                <a:lnTo>
                  <a:pt x="56659" y="115559"/>
                </a:lnTo>
                <a:lnTo>
                  <a:pt x="57058" y="115936"/>
                </a:lnTo>
                <a:lnTo>
                  <a:pt x="57460" y="116315"/>
                </a:lnTo>
                <a:lnTo>
                  <a:pt x="57995" y="116692"/>
                </a:lnTo>
                <a:lnTo>
                  <a:pt x="58663" y="116882"/>
                </a:lnTo>
                <a:lnTo>
                  <a:pt x="59330" y="117071"/>
                </a:lnTo>
                <a:lnTo>
                  <a:pt x="60667" y="117071"/>
                </a:lnTo>
                <a:lnTo>
                  <a:pt x="61336" y="116882"/>
                </a:lnTo>
                <a:lnTo>
                  <a:pt x="62004" y="116598"/>
                </a:lnTo>
                <a:lnTo>
                  <a:pt x="62537" y="116315"/>
                </a:lnTo>
                <a:lnTo>
                  <a:pt x="62939" y="115936"/>
                </a:lnTo>
                <a:lnTo>
                  <a:pt x="63340" y="115559"/>
                </a:lnTo>
                <a:lnTo>
                  <a:pt x="63474" y="114991"/>
                </a:lnTo>
                <a:lnTo>
                  <a:pt x="63608" y="114519"/>
                </a:lnTo>
                <a:lnTo>
                  <a:pt x="63474" y="114046"/>
                </a:lnTo>
                <a:lnTo>
                  <a:pt x="63340" y="113574"/>
                </a:lnTo>
                <a:lnTo>
                  <a:pt x="62939" y="113102"/>
                </a:lnTo>
                <a:lnTo>
                  <a:pt x="62537" y="112724"/>
                </a:lnTo>
                <a:lnTo>
                  <a:pt x="62004" y="112440"/>
                </a:lnTo>
                <a:lnTo>
                  <a:pt x="61336" y="112157"/>
                </a:lnTo>
                <a:lnTo>
                  <a:pt x="60667" y="112063"/>
                </a:lnTo>
                <a:lnTo>
                  <a:pt x="60000" y="111968"/>
                </a:lnTo>
                <a:close/>
                <a:moveTo>
                  <a:pt x="60801" y="111779"/>
                </a:moveTo>
                <a:lnTo>
                  <a:pt x="61468" y="111968"/>
                </a:lnTo>
                <a:lnTo>
                  <a:pt x="62137" y="112252"/>
                </a:lnTo>
                <a:lnTo>
                  <a:pt x="62805" y="112534"/>
                </a:lnTo>
                <a:lnTo>
                  <a:pt x="63206" y="113008"/>
                </a:lnTo>
                <a:lnTo>
                  <a:pt x="63608" y="113480"/>
                </a:lnTo>
                <a:lnTo>
                  <a:pt x="63874" y="113953"/>
                </a:lnTo>
                <a:lnTo>
                  <a:pt x="63874" y="114519"/>
                </a:lnTo>
                <a:lnTo>
                  <a:pt x="63874" y="115086"/>
                </a:lnTo>
                <a:lnTo>
                  <a:pt x="63608" y="115559"/>
                </a:lnTo>
                <a:lnTo>
                  <a:pt x="63206" y="116031"/>
                </a:lnTo>
                <a:lnTo>
                  <a:pt x="62805" y="116503"/>
                </a:lnTo>
                <a:lnTo>
                  <a:pt x="62137" y="116787"/>
                </a:lnTo>
                <a:lnTo>
                  <a:pt x="61468" y="117071"/>
                </a:lnTo>
                <a:lnTo>
                  <a:pt x="60801" y="117259"/>
                </a:lnTo>
                <a:lnTo>
                  <a:pt x="60000" y="117353"/>
                </a:lnTo>
                <a:lnTo>
                  <a:pt x="59196" y="117259"/>
                </a:lnTo>
                <a:lnTo>
                  <a:pt x="58529" y="117071"/>
                </a:lnTo>
                <a:lnTo>
                  <a:pt x="57862" y="116882"/>
                </a:lnTo>
                <a:lnTo>
                  <a:pt x="57192" y="116503"/>
                </a:lnTo>
                <a:lnTo>
                  <a:pt x="56793" y="116126"/>
                </a:lnTo>
                <a:lnTo>
                  <a:pt x="56391" y="115652"/>
                </a:lnTo>
                <a:lnTo>
                  <a:pt x="56123" y="115181"/>
                </a:lnTo>
                <a:lnTo>
                  <a:pt x="55990" y="114614"/>
                </a:lnTo>
                <a:lnTo>
                  <a:pt x="55990" y="114519"/>
                </a:lnTo>
                <a:lnTo>
                  <a:pt x="56123" y="113953"/>
                </a:lnTo>
                <a:lnTo>
                  <a:pt x="56391" y="113480"/>
                </a:lnTo>
                <a:lnTo>
                  <a:pt x="56659" y="113008"/>
                </a:lnTo>
                <a:lnTo>
                  <a:pt x="57192" y="112534"/>
                </a:lnTo>
                <a:lnTo>
                  <a:pt x="57728" y="112252"/>
                </a:lnTo>
                <a:lnTo>
                  <a:pt x="58395" y="111968"/>
                </a:lnTo>
                <a:lnTo>
                  <a:pt x="59196" y="111779"/>
                </a:lnTo>
                <a:close/>
                <a:moveTo>
                  <a:pt x="6949" y="1134"/>
                </a:moveTo>
                <a:lnTo>
                  <a:pt x="5880" y="1229"/>
                </a:lnTo>
                <a:lnTo>
                  <a:pt x="4945" y="1418"/>
                </a:lnTo>
                <a:lnTo>
                  <a:pt x="4008" y="1795"/>
                </a:lnTo>
                <a:lnTo>
                  <a:pt x="3206" y="2268"/>
                </a:lnTo>
                <a:lnTo>
                  <a:pt x="2539" y="2835"/>
                </a:lnTo>
                <a:lnTo>
                  <a:pt x="2137" y="3496"/>
                </a:lnTo>
                <a:lnTo>
                  <a:pt x="1870" y="4157"/>
                </a:lnTo>
                <a:lnTo>
                  <a:pt x="1736" y="4913"/>
                </a:lnTo>
                <a:lnTo>
                  <a:pt x="1736" y="114991"/>
                </a:lnTo>
                <a:lnTo>
                  <a:pt x="1870" y="115747"/>
                </a:lnTo>
                <a:lnTo>
                  <a:pt x="2137" y="116503"/>
                </a:lnTo>
                <a:lnTo>
                  <a:pt x="2673" y="117165"/>
                </a:lnTo>
                <a:lnTo>
                  <a:pt x="3474" y="117732"/>
                </a:lnTo>
                <a:lnTo>
                  <a:pt x="4275" y="118109"/>
                </a:lnTo>
                <a:lnTo>
                  <a:pt x="5344" y="118488"/>
                </a:lnTo>
                <a:lnTo>
                  <a:pt x="6413" y="118677"/>
                </a:lnTo>
                <a:lnTo>
                  <a:pt x="7616" y="118772"/>
                </a:lnTo>
                <a:lnTo>
                  <a:pt x="112515" y="118772"/>
                </a:lnTo>
                <a:lnTo>
                  <a:pt x="113718" y="118677"/>
                </a:lnTo>
                <a:lnTo>
                  <a:pt x="114787" y="118488"/>
                </a:lnTo>
                <a:lnTo>
                  <a:pt x="115722" y="118109"/>
                </a:lnTo>
                <a:lnTo>
                  <a:pt x="116657" y="117637"/>
                </a:lnTo>
                <a:lnTo>
                  <a:pt x="117326" y="117071"/>
                </a:lnTo>
                <a:lnTo>
                  <a:pt x="117860" y="116410"/>
                </a:lnTo>
                <a:lnTo>
                  <a:pt x="118261" y="115652"/>
                </a:lnTo>
                <a:lnTo>
                  <a:pt x="118395" y="114803"/>
                </a:lnTo>
                <a:lnTo>
                  <a:pt x="118395" y="4913"/>
                </a:lnTo>
                <a:lnTo>
                  <a:pt x="118261" y="4157"/>
                </a:lnTo>
                <a:lnTo>
                  <a:pt x="117994" y="3496"/>
                </a:lnTo>
                <a:lnTo>
                  <a:pt x="117460" y="2835"/>
                </a:lnTo>
                <a:lnTo>
                  <a:pt x="116791" y="2268"/>
                </a:lnTo>
                <a:lnTo>
                  <a:pt x="115990" y="1795"/>
                </a:lnTo>
                <a:lnTo>
                  <a:pt x="115054" y="1418"/>
                </a:lnTo>
                <a:lnTo>
                  <a:pt x="113986" y="1229"/>
                </a:lnTo>
                <a:lnTo>
                  <a:pt x="112917" y="1134"/>
                </a:lnTo>
                <a:close/>
                <a:moveTo>
                  <a:pt x="114119" y="945"/>
                </a:moveTo>
                <a:lnTo>
                  <a:pt x="115188" y="1229"/>
                </a:lnTo>
                <a:lnTo>
                  <a:pt x="116123" y="1607"/>
                </a:lnTo>
                <a:lnTo>
                  <a:pt x="117058" y="2079"/>
                </a:lnTo>
                <a:lnTo>
                  <a:pt x="117728" y="2646"/>
                </a:lnTo>
                <a:lnTo>
                  <a:pt x="118261" y="3401"/>
                </a:lnTo>
                <a:lnTo>
                  <a:pt x="118529" y="4157"/>
                </a:lnTo>
                <a:lnTo>
                  <a:pt x="118663" y="4913"/>
                </a:lnTo>
                <a:lnTo>
                  <a:pt x="118663" y="114803"/>
                </a:lnTo>
                <a:lnTo>
                  <a:pt x="118529" y="115652"/>
                </a:lnTo>
                <a:lnTo>
                  <a:pt x="118261" y="116503"/>
                </a:lnTo>
                <a:lnTo>
                  <a:pt x="117594" y="117165"/>
                </a:lnTo>
                <a:lnTo>
                  <a:pt x="116925" y="117827"/>
                </a:lnTo>
                <a:lnTo>
                  <a:pt x="115990" y="118299"/>
                </a:lnTo>
                <a:lnTo>
                  <a:pt x="114921" y="118677"/>
                </a:lnTo>
                <a:lnTo>
                  <a:pt x="113718" y="118960"/>
                </a:lnTo>
                <a:lnTo>
                  <a:pt x="112515" y="119054"/>
                </a:lnTo>
                <a:lnTo>
                  <a:pt x="7616" y="119054"/>
                </a:lnTo>
                <a:lnTo>
                  <a:pt x="6279" y="118960"/>
                </a:lnTo>
                <a:lnTo>
                  <a:pt x="5210" y="118677"/>
                </a:lnTo>
                <a:lnTo>
                  <a:pt x="4141" y="118299"/>
                </a:lnTo>
                <a:lnTo>
                  <a:pt x="3206" y="117827"/>
                </a:lnTo>
                <a:lnTo>
                  <a:pt x="2405" y="117259"/>
                </a:lnTo>
                <a:lnTo>
                  <a:pt x="1870" y="116598"/>
                </a:lnTo>
                <a:lnTo>
                  <a:pt x="1470" y="115842"/>
                </a:lnTo>
                <a:lnTo>
                  <a:pt x="1336" y="114991"/>
                </a:lnTo>
                <a:lnTo>
                  <a:pt x="1336" y="4913"/>
                </a:lnTo>
                <a:lnTo>
                  <a:pt x="1470" y="4157"/>
                </a:lnTo>
                <a:lnTo>
                  <a:pt x="1870" y="3401"/>
                </a:lnTo>
                <a:lnTo>
                  <a:pt x="2271" y="2646"/>
                </a:lnTo>
                <a:lnTo>
                  <a:pt x="3072" y="2079"/>
                </a:lnTo>
                <a:lnTo>
                  <a:pt x="3876" y="1607"/>
                </a:lnTo>
                <a:lnTo>
                  <a:pt x="4811" y="1229"/>
                </a:lnTo>
                <a:lnTo>
                  <a:pt x="5880" y="945"/>
                </a:lnTo>
                <a:close/>
                <a:moveTo>
                  <a:pt x="6949" y="1"/>
                </a:moveTo>
                <a:lnTo>
                  <a:pt x="5612" y="94"/>
                </a:lnTo>
                <a:lnTo>
                  <a:pt x="4275" y="283"/>
                </a:lnTo>
                <a:lnTo>
                  <a:pt x="3072" y="757"/>
                </a:lnTo>
                <a:lnTo>
                  <a:pt x="2004" y="1418"/>
                </a:lnTo>
                <a:lnTo>
                  <a:pt x="1202" y="2174"/>
                </a:lnTo>
                <a:lnTo>
                  <a:pt x="535" y="3024"/>
                </a:lnTo>
                <a:lnTo>
                  <a:pt x="133" y="3969"/>
                </a:lnTo>
                <a:lnTo>
                  <a:pt x="0" y="4913"/>
                </a:lnTo>
                <a:lnTo>
                  <a:pt x="0" y="114991"/>
                </a:lnTo>
                <a:lnTo>
                  <a:pt x="133" y="116031"/>
                </a:lnTo>
                <a:lnTo>
                  <a:pt x="667" y="116976"/>
                </a:lnTo>
                <a:lnTo>
                  <a:pt x="1336" y="117827"/>
                </a:lnTo>
                <a:lnTo>
                  <a:pt x="2271" y="118488"/>
                </a:lnTo>
                <a:lnTo>
                  <a:pt x="3340" y="119149"/>
                </a:lnTo>
                <a:lnTo>
                  <a:pt x="4677" y="119621"/>
                </a:lnTo>
                <a:lnTo>
                  <a:pt x="6013" y="119905"/>
                </a:lnTo>
                <a:lnTo>
                  <a:pt x="7616" y="120000"/>
                </a:lnTo>
                <a:lnTo>
                  <a:pt x="112515" y="120000"/>
                </a:lnTo>
                <a:lnTo>
                  <a:pt x="113986" y="119905"/>
                </a:lnTo>
                <a:lnTo>
                  <a:pt x="115322" y="119621"/>
                </a:lnTo>
                <a:lnTo>
                  <a:pt x="116657" y="119149"/>
                </a:lnTo>
                <a:lnTo>
                  <a:pt x="117728" y="118488"/>
                </a:lnTo>
                <a:lnTo>
                  <a:pt x="118797" y="117732"/>
                </a:lnTo>
                <a:lnTo>
                  <a:pt x="119464" y="116882"/>
                </a:lnTo>
                <a:lnTo>
                  <a:pt x="119866" y="115842"/>
                </a:lnTo>
                <a:lnTo>
                  <a:pt x="119998" y="114803"/>
                </a:lnTo>
                <a:lnTo>
                  <a:pt x="119998" y="4913"/>
                </a:lnTo>
                <a:lnTo>
                  <a:pt x="119866" y="3969"/>
                </a:lnTo>
                <a:lnTo>
                  <a:pt x="119464" y="3024"/>
                </a:lnTo>
                <a:lnTo>
                  <a:pt x="118797" y="2174"/>
                </a:lnTo>
                <a:lnTo>
                  <a:pt x="117994" y="1418"/>
                </a:lnTo>
                <a:lnTo>
                  <a:pt x="116925" y="757"/>
                </a:lnTo>
                <a:lnTo>
                  <a:pt x="115722" y="283"/>
                </a:lnTo>
                <a:lnTo>
                  <a:pt x="114385" y="94"/>
                </a:lnTo>
                <a:lnTo>
                  <a:pt x="112917" y="1"/>
                </a:lnTo>
                <a:close/>
              </a:path>
            </a:pathLst>
          </a:custGeom>
          <a:no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3" name="Google Shape;353;p50"/>
          <p:cNvPicPr preferRelativeResize="0"/>
          <p:nvPr/>
        </p:nvPicPr>
        <p:blipFill rotWithShape="1">
          <a:blip r:embed="rId3">
            <a:alphaModFix/>
          </a:blip>
          <a:srcRect/>
          <a:stretch/>
        </p:blipFill>
        <p:spPr>
          <a:xfrm>
            <a:off x="6044873" y="1425160"/>
            <a:ext cx="2400000" cy="24952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a:p>
        </p:txBody>
      </p:sp>
      <p:sp>
        <p:nvSpPr>
          <p:cNvPr id="359" name="Google Shape;359;p51"/>
          <p:cNvSpPr/>
          <p:nvPr/>
        </p:nvSpPr>
        <p:spPr>
          <a:xfrm>
            <a:off x="4190149" y="952495"/>
            <a:ext cx="4430099" cy="2823900"/>
          </a:xfrm>
          <a:prstGeom prst="rect">
            <a:avLst/>
          </a:prstGeom>
          <a:solidFill>
            <a:srgbClr val="2E303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B7BF10"/>
              </a:solidFill>
              <a:latin typeface="Arial"/>
              <a:ea typeface="Arial"/>
              <a:cs typeface="Arial"/>
              <a:sym typeface="Arial"/>
            </a:endParaRPr>
          </a:p>
        </p:txBody>
      </p:sp>
      <p:sp>
        <p:nvSpPr>
          <p:cNvPr id="360" name="Google Shape;360;p51"/>
          <p:cNvSpPr txBox="1"/>
          <p:nvPr/>
        </p:nvSpPr>
        <p:spPr>
          <a:xfrm>
            <a:off x="1319400" y="952500"/>
            <a:ext cx="2559900" cy="355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1" i="0" u="none" strike="noStrike" cap="none">
                <a:solidFill>
                  <a:srgbClr val="BAC5B9"/>
                </a:solidFill>
                <a:latin typeface="Arial"/>
                <a:ea typeface="Arial"/>
                <a:cs typeface="Arial"/>
                <a:sym typeface="Arial"/>
              </a:rPr>
              <a:t>Desktop View</a:t>
            </a:r>
            <a:endParaRPr/>
          </a:p>
          <a:p>
            <a:pPr marL="0" marR="0" lvl="0" indent="0" algn="l" rtl="0">
              <a:lnSpc>
                <a:spcPct val="100000"/>
              </a:lnSpc>
              <a:spcBef>
                <a:spcPts val="60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Finally, the desktop view can support as much information as you decide is important. This is where the home page can accommodate all of the information you see fit, whether or not it fits.</a:t>
            </a:r>
            <a:endParaRPr/>
          </a:p>
        </p:txBody>
      </p:sp>
      <p:sp>
        <p:nvSpPr>
          <p:cNvPr id="361" name="Google Shape;361;p51"/>
          <p:cNvSpPr/>
          <p:nvPr/>
        </p:nvSpPr>
        <p:spPr>
          <a:xfrm>
            <a:off x="3991775" y="752924"/>
            <a:ext cx="4826554" cy="3757527"/>
          </a:xfrm>
          <a:custGeom>
            <a:avLst/>
            <a:gdLst/>
            <a:ahLst/>
            <a:cxnLst/>
            <a:rect l="l" t="t" r="r" b="b"/>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no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2" name="Google Shape;362;p51"/>
          <p:cNvPicPr preferRelativeResize="0"/>
          <p:nvPr/>
        </p:nvPicPr>
        <p:blipFill rotWithShape="1">
          <a:blip r:embed="rId3">
            <a:alphaModFix/>
          </a:blip>
          <a:srcRect/>
          <a:stretch/>
        </p:blipFill>
        <p:spPr>
          <a:xfrm>
            <a:off x="4901936" y="952499"/>
            <a:ext cx="3006529" cy="2823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2"/>
          <p:cNvSpPr txBox="1">
            <a:spLocks noGrp="1"/>
          </p:cNvSpPr>
          <p:nvPr>
            <p:ph type="title"/>
          </p:nvPr>
        </p:nvSpPr>
        <p:spPr>
          <a:xfrm>
            <a:off x="1114625" y="777475"/>
            <a:ext cx="2808000" cy="755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Common Breakpoints</a:t>
            </a:r>
            <a:endParaRPr/>
          </a:p>
        </p:txBody>
      </p:sp>
      <p:sp>
        <p:nvSpPr>
          <p:cNvPr id="368" name="Google Shape;368;p52"/>
          <p:cNvSpPr txBox="1">
            <a:spLocks noGrp="1"/>
          </p:cNvSpPr>
          <p:nvPr>
            <p:ph type="body" idx="1"/>
          </p:nvPr>
        </p:nvSpPr>
        <p:spPr>
          <a:xfrm>
            <a:off x="1114625" y="1785800"/>
            <a:ext cx="2808000" cy="31794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Clr>
                <a:schemeClr val="dk1"/>
              </a:buClr>
              <a:buSzPts val="1100"/>
              <a:buFont typeface="Arial"/>
              <a:buNone/>
            </a:pPr>
            <a:r>
              <a:rPr lang="en" sz="1800" b="0" i="0" u="none" strike="noStrike" cap="none">
                <a:solidFill>
                  <a:schemeClr val="lt1"/>
                </a:solidFill>
                <a:latin typeface="Arial"/>
                <a:ea typeface="Arial"/>
                <a:cs typeface="Arial"/>
                <a:sym typeface="Arial"/>
              </a:rPr>
              <a:t>320px :: smartphone</a:t>
            </a:r>
            <a:endParaRPr/>
          </a:p>
          <a:p>
            <a:pPr marL="0" marR="0" lvl="0" indent="0" algn="l" rtl="0">
              <a:lnSpc>
                <a:spcPct val="200000"/>
              </a:lnSpc>
              <a:spcBef>
                <a:spcPts val="600"/>
              </a:spcBef>
              <a:spcAft>
                <a:spcPts val="0"/>
              </a:spcAft>
              <a:buClr>
                <a:schemeClr val="dk1"/>
              </a:buClr>
              <a:buSzPts val="1100"/>
              <a:buFont typeface="Arial"/>
              <a:buNone/>
            </a:pPr>
            <a:r>
              <a:rPr lang="en" sz="1800" b="0" i="0" u="none" strike="noStrike" cap="none">
                <a:solidFill>
                  <a:schemeClr val="lt1"/>
                </a:solidFill>
                <a:latin typeface="Arial"/>
                <a:ea typeface="Arial"/>
                <a:cs typeface="Arial"/>
                <a:sym typeface="Arial"/>
              </a:rPr>
              <a:t>768px :: tablets</a:t>
            </a:r>
            <a:endParaRPr/>
          </a:p>
          <a:p>
            <a:pPr marL="0" marR="0" lvl="0" indent="0" algn="l" rtl="0">
              <a:lnSpc>
                <a:spcPct val="200000"/>
              </a:lnSpc>
              <a:spcBef>
                <a:spcPts val="600"/>
              </a:spcBef>
              <a:spcAft>
                <a:spcPts val="0"/>
              </a:spcAft>
              <a:buClr>
                <a:srgbClr val="BAC5B9"/>
              </a:buClr>
              <a:buSzPts val="1800"/>
              <a:buFont typeface="Arial"/>
              <a:buNone/>
            </a:pPr>
            <a:r>
              <a:rPr lang="en" sz="1800" b="0" i="0" u="none" strike="noStrike" cap="none">
                <a:solidFill>
                  <a:schemeClr val="lt1"/>
                </a:solidFill>
                <a:latin typeface="Arial"/>
                <a:ea typeface="Arial"/>
                <a:cs typeface="Arial"/>
                <a:sym typeface="Arial"/>
              </a:rPr>
              <a:t>960px ::  desktops</a:t>
            </a:r>
            <a:endParaRPr/>
          </a:p>
        </p:txBody>
      </p:sp>
      <p:sp>
        <p:nvSpPr>
          <p:cNvPr id="369" name="Google Shape;369;p5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19</a:t>
            </a:fld>
            <a:endParaRPr sz="1000">
              <a:solidFill>
                <a:srgbClr val="B7BF10"/>
              </a:solidFill>
            </a:endParaRPr>
          </a:p>
        </p:txBody>
      </p:sp>
      <p:sp>
        <p:nvSpPr>
          <p:cNvPr id="370" name="Google Shape;370;p52"/>
          <p:cNvSpPr/>
          <p:nvPr/>
        </p:nvSpPr>
        <p:spPr>
          <a:xfrm>
            <a:off x="808650" y="253835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52"/>
          <p:cNvSpPr/>
          <p:nvPr/>
        </p:nvSpPr>
        <p:spPr>
          <a:xfrm>
            <a:off x="808650" y="318500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2" name="Google Shape;372;p52"/>
          <p:cNvPicPr preferRelativeResize="0"/>
          <p:nvPr/>
        </p:nvPicPr>
        <p:blipFill rotWithShape="1">
          <a:blip r:embed="rId3">
            <a:alphaModFix/>
          </a:blip>
          <a:srcRect/>
          <a:stretch/>
        </p:blipFill>
        <p:spPr>
          <a:xfrm>
            <a:off x="4134150" y="1536927"/>
            <a:ext cx="4533900" cy="21933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xfrm>
            <a:off x="1615425" y="450150"/>
            <a:ext cx="6367800" cy="409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B7BF10"/>
              </a:buClr>
              <a:buSzPts val="4000"/>
              <a:buFont typeface="Arial"/>
              <a:buNone/>
            </a:pPr>
            <a:r>
              <a:rPr lang="en" sz="4000" b="1" i="0" u="none" strike="noStrike" cap="none">
                <a:solidFill>
                  <a:srgbClr val="BAC5B9"/>
                </a:solidFill>
                <a:latin typeface="Arial"/>
                <a:ea typeface="Arial"/>
                <a:cs typeface="Arial"/>
                <a:sym typeface="Arial"/>
              </a:rPr>
              <a:t>Project:</a:t>
            </a:r>
            <a:endParaRPr/>
          </a:p>
          <a:p>
            <a:pPr marL="0" marR="0" lvl="0" indent="0" algn="l" rtl="0">
              <a:lnSpc>
                <a:spcPct val="100000"/>
              </a:lnSpc>
              <a:spcBef>
                <a:spcPts val="0"/>
              </a:spcBef>
              <a:spcAft>
                <a:spcPts val="0"/>
              </a:spcAft>
              <a:buClr>
                <a:srgbClr val="B7BF10"/>
              </a:buClr>
              <a:buSzPts val="4000"/>
              <a:buFont typeface="Arial"/>
              <a:buNone/>
            </a:pPr>
            <a:r>
              <a:rPr lang="en" sz="4000" b="0" i="0" u="none" strike="noStrike" cap="none">
                <a:solidFill>
                  <a:srgbClr val="FFFFFF"/>
                </a:solidFill>
                <a:latin typeface="Arial"/>
                <a:ea typeface="Arial"/>
                <a:cs typeface="Arial"/>
                <a:sym typeface="Arial"/>
              </a:rPr>
              <a:t>Redesign a responsive </a:t>
            </a:r>
            <a:br>
              <a:rPr lang="en" sz="4000" b="0" i="0" u="none" strike="noStrike" cap="none">
                <a:solidFill>
                  <a:srgbClr val="FFFFFF"/>
                </a:solidFill>
                <a:latin typeface="Arial"/>
                <a:ea typeface="Arial"/>
                <a:cs typeface="Arial"/>
                <a:sym typeface="Arial"/>
              </a:rPr>
            </a:br>
            <a:r>
              <a:rPr lang="en" sz="4000">
                <a:solidFill>
                  <a:srgbClr val="FFFFFF"/>
                </a:solidFill>
              </a:rPr>
              <a:t>N</a:t>
            </a:r>
            <a:r>
              <a:rPr lang="en" sz="4000" b="0" i="0" u="none" strike="noStrike" cap="none">
                <a:solidFill>
                  <a:srgbClr val="FFFFFF"/>
                </a:solidFill>
                <a:latin typeface="Arial"/>
                <a:ea typeface="Arial"/>
                <a:cs typeface="Arial"/>
                <a:sym typeface="Arial"/>
              </a:rPr>
              <a:t>ews (or similar) website.</a:t>
            </a:r>
            <a:endParaRPr>
              <a:solidFill>
                <a:srgbClr val="FFFFFF"/>
              </a:solidFill>
            </a:endParaRPr>
          </a:p>
        </p:txBody>
      </p:sp>
      <p:sp>
        <p:nvSpPr>
          <p:cNvPr id="197" name="Google Shape;197;p33"/>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2</a:t>
            </a:fld>
            <a:endParaRPr sz="1000">
              <a:solidFill>
                <a:srgbClr val="B7BF10"/>
              </a:solidFill>
            </a:endParaRPr>
          </a:p>
        </p:txBody>
      </p:sp>
      <p:grpSp>
        <p:nvGrpSpPr>
          <p:cNvPr id="198" name="Google Shape;198;p33"/>
          <p:cNvGrpSpPr/>
          <p:nvPr/>
        </p:nvGrpSpPr>
        <p:grpSpPr>
          <a:xfrm flipH="1">
            <a:off x="668981" y="2256416"/>
            <a:ext cx="469005" cy="468934"/>
            <a:chOff x="1923675" y="1633650"/>
            <a:chExt cx="436000" cy="435975"/>
          </a:xfrm>
        </p:grpSpPr>
        <p:sp>
          <p:nvSpPr>
            <p:cNvPr id="199" name="Google Shape;199;p33"/>
            <p:cNvSpPr/>
            <p:nvPr/>
          </p:nvSpPr>
          <p:spPr>
            <a:xfrm>
              <a:off x="2209250" y="1633650"/>
              <a:ext cx="150425" cy="150425"/>
            </a:xfrm>
            <a:custGeom>
              <a:avLst/>
              <a:gdLst/>
              <a:ahLst/>
              <a:cxnLst/>
              <a:rect l="l" t="t" r="r" b="b"/>
              <a:pathLst>
                <a:path w="120000" h="120000" fill="none" extrusionOk="0">
                  <a:moveTo>
                    <a:pt x="116589" y="71896"/>
                  </a:moveTo>
                  <a:lnTo>
                    <a:pt x="48103" y="3410"/>
                  </a:lnTo>
                  <a:lnTo>
                    <a:pt x="48103" y="3410"/>
                  </a:lnTo>
                  <a:lnTo>
                    <a:pt x="46149" y="1954"/>
                  </a:lnTo>
                  <a:lnTo>
                    <a:pt x="44214" y="977"/>
                  </a:lnTo>
                  <a:lnTo>
                    <a:pt x="41781" y="498"/>
                  </a:lnTo>
                  <a:lnTo>
                    <a:pt x="39827" y="19"/>
                  </a:lnTo>
                  <a:lnTo>
                    <a:pt x="37413" y="498"/>
                  </a:lnTo>
                  <a:lnTo>
                    <a:pt x="35459" y="977"/>
                  </a:lnTo>
                  <a:lnTo>
                    <a:pt x="33525" y="1954"/>
                  </a:lnTo>
                  <a:lnTo>
                    <a:pt x="31570" y="3410"/>
                  </a:lnTo>
                  <a:lnTo>
                    <a:pt x="0" y="35459"/>
                  </a:lnTo>
                  <a:lnTo>
                    <a:pt x="84520" y="119980"/>
                  </a:lnTo>
                  <a:lnTo>
                    <a:pt x="116589" y="88409"/>
                  </a:lnTo>
                  <a:lnTo>
                    <a:pt x="116589" y="88409"/>
                  </a:lnTo>
                  <a:lnTo>
                    <a:pt x="118045" y="86474"/>
                  </a:lnTo>
                  <a:lnTo>
                    <a:pt x="119002" y="84520"/>
                  </a:lnTo>
                  <a:lnTo>
                    <a:pt x="119501" y="82586"/>
                  </a:lnTo>
                  <a:lnTo>
                    <a:pt x="119980" y="80152"/>
                  </a:lnTo>
                  <a:lnTo>
                    <a:pt x="119501" y="78218"/>
                  </a:lnTo>
                  <a:lnTo>
                    <a:pt x="119002" y="75785"/>
                  </a:lnTo>
                  <a:lnTo>
                    <a:pt x="118045" y="73850"/>
                  </a:lnTo>
                  <a:lnTo>
                    <a:pt x="116589" y="71896"/>
                  </a:lnTo>
                  <a:lnTo>
                    <a:pt x="116589" y="71896"/>
                  </a:lnTo>
                  <a:close/>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7294D"/>
                </a:solidFill>
                <a:latin typeface="Arial"/>
                <a:ea typeface="Arial"/>
                <a:cs typeface="Arial"/>
                <a:sym typeface="Arial"/>
              </a:endParaRPr>
            </a:p>
          </p:txBody>
        </p:sp>
        <p:sp>
          <p:nvSpPr>
            <p:cNvPr id="200" name="Google Shape;200;p33"/>
            <p:cNvSpPr/>
            <p:nvPr/>
          </p:nvSpPr>
          <p:spPr>
            <a:xfrm>
              <a:off x="2019900" y="1757250"/>
              <a:ext cx="261825" cy="261850"/>
            </a:xfrm>
            <a:custGeom>
              <a:avLst/>
              <a:gdLst/>
              <a:ahLst/>
              <a:cxnLst/>
              <a:rect l="l" t="t" r="r" b="b"/>
              <a:pathLst>
                <a:path w="120000" h="120000" fill="none" extrusionOk="0">
                  <a:moveTo>
                    <a:pt x="120000" y="11"/>
                  </a:moveTo>
                  <a:lnTo>
                    <a:pt x="0" y="119988"/>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7294D"/>
                </a:solidFill>
                <a:latin typeface="Arial"/>
                <a:ea typeface="Arial"/>
                <a:cs typeface="Arial"/>
                <a:sym typeface="Arial"/>
              </a:endParaRPr>
            </a:p>
          </p:txBody>
        </p:sp>
        <p:sp>
          <p:nvSpPr>
            <p:cNvPr id="201" name="Google Shape;201;p33"/>
            <p:cNvSpPr/>
            <p:nvPr/>
          </p:nvSpPr>
          <p:spPr>
            <a:xfrm>
              <a:off x="1923675" y="1681150"/>
              <a:ext cx="388500" cy="388475"/>
            </a:xfrm>
            <a:custGeom>
              <a:avLst/>
              <a:gdLst/>
              <a:ahLst/>
              <a:cxnLst/>
              <a:rect l="l" t="t" r="r" b="b"/>
              <a:pathLst>
                <a:path w="120000" h="120000" fill="none" extrusionOk="0">
                  <a:moveTo>
                    <a:pt x="87081" y="0"/>
                  </a:moveTo>
                  <a:lnTo>
                    <a:pt x="5837" y="81441"/>
                  </a:lnTo>
                  <a:lnTo>
                    <a:pt x="5837" y="81441"/>
                  </a:lnTo>
                  <a:lnTo>
                    <a:pt x="5274" y="82005"/>
                  </a:lnTo>
                  <a:lnTo>
                    <a:pt x="4895" y="82569"/>
                  </a:lnTo>
                  <a:lnTo>
                    <a:pt x="4710" y="83132"/>
                  </a:lnTo>
                  <a:lnTo>
                    <a:pt x="4517" y="83889"/>
                  </a:lnTo>
                  <a:lnTo>
                    <a:pt x="7" y="114918"/>
                  </a:lnTo>
                  <a:lnTo>
                    <a:pt x="7" y="114918"/>
                  </a:lnTo>
                  <a:lnTo>
                    <a:pt x="7" y="115860"/>
                  </a:lnTo>
                  <a:lnTo>
                    <a:pt x="193" y="116988"/>
                  </a:lnTo>
                  <a:lnTo>
                    <a:pt x="756" y="117930"/>
                  </a:lnTo>
                  <a:lnTo>
                    <a:pt x="1320" y="118679"/>
                  </a:lnTo>
                  <a:lnTo>
                    <a:pt x="1320" y="118679"/>
                  </a:lnTo>
                  <a:lnTo>
                    <a:pt x="2077" y="119243"/>
                  </a:lnTo>
                  <a:lnTo>
                    <a:pt x="2826" y="119621"/>
                  </a:lnTo>
                  <a:lnTo>
                    <a:pt x="3583" y="119806"/>
                  </a:lnTo>
                  <a:lnTo>
                    <a:pt x="4517" y="120000"/>
                  </a:lnTo>
                  <a:lnTo>
                    <a:pt x="4517" y="120000"/>
                  </a:lnTo>
                  <a:lnTo>
                    <a:pt x="5088" y="120000"/>
                  </a:lnTo>
                  <a:lnTo>
                    <a:pt x="36115" y="115482"/>
                  </a:lnTo>
                  <a:lnTo>
                    <a:pt x="36115" y="115482"/>
                  </a:lnTo>
                  <a:lnTo>
                    <a:pt x="37436" y="115103"/>
                  </a:lnTo>
                  <a:lnTo>
                    <a:pt x="38000" y="114733"/>
                  </a:lnTo>
                  <a:lnTo>
                    <a:pt x="38563" y="114169"/>
                  </a:lnTo>
                  <a:lnTo>
                    <a:pt x="119992" y="32913"/>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7294D"/>
                </a:solidFill>
                <a:latin typeface="Arial"/>
                <a:ea typeface="Arial"/>
                <a:cs typeface="Arial"/>
                <a:sym typeface="Arial"/>
              </a:endParaRPr>
            </a:p>
          </p:txBody>
        </p:sp>
        <p:sp>
          <p:nvSpPr>
            <p:cNvPr id="202" name="Google Shape;202;p33"/>
            <p:cNvSpPr/>
            <p:nvPr/>
          </p:nvSpPr>
          <p:spPr>
            <a:xfrm>
              <a:off x="1974225" y="1711575"/>
              <a:ext cx="261825" cy="261850"/>
            </a:xfrm>
            <a:custGeom>
              <a:avLst/>
              <a:gdLst/>
              <a:ahLst/>
              <a:cxnLst/>
              <a:rect l="l" t="t" r="r" b="b"/>
              <a:pathLst>
                <a:path w="120000" h="120000" fill="none" extrusionOk="0">
                  <a:moveTo>
                    <a:pt x="0" y="120000"/>
                  </a:moveTo>
                  <a:lnTo>
                    <a:pt x="120000" y="11"/>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7294D"/>
                </a:solidFill>
                <a:latin typeface="Arial"/>
                <a:ea typeface="Arial"/>
                <a:cs typeface="Arial"/>
                <a:sym typeface="Arial"/>
              </a:endParaRPr>
            </a:p>
          </p:txBody>
        </p:sp>
        <p:sp>
          <p:nvSpPr>
            <p:cNvPr id="203" name="Google Shape;203;p33"/>
            <p:cNvSpPr/>
            <p:nvPr/>
          </p:nvSpPr>
          <p:spPr>
            <a:xfrm>
              <a:off x="1934650" y="2014200"/>
              <a:ext cx="44475" cy="44475"/>
            </a:xfrm>
            <a:custGeom>
              <a:avLst/>
              <a:gdLst/>
              <a:ahLst/>
              <a:cxnLst/>
              <a:rect l="l" t="t" r="r" b="b"/>
              <a:pathLst>
                <a:path w="120000" h="120000" fill="none" extrusionOk="0">
                  <a:moveTo>
                    <a:pt x="119932" y="119932"/>
                  </a:moveTo>
                  <a:lnTo>
                    <a:pt x="0" y="0"/>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7294D"/>
                </a:solidFill>
                <a:latin typeface="Arial"/>
                <a:ea typeface="Arial"/>
                <a:cs typeface="Arial"/>
                <a:sym typeface="Arial"/>
              </a:endParaRPr>
            </a:p>
          </p:txBody>
        </p:sp>
        <p:sp>
          <p:nvSpPr>
            <p:cNvPr id="204" name="Google Shape;204;p33"/>
            <p:cNvSpPr/>
            <p:nvPr/>
          </p:nvSpPr>
          <p:spPr>
            <a:xfrm>
              <a:off x="1944375" y="1947225"/>
              <a:ext cx="101725" cy="101700"/>
            </a:xfrm>
            <a:custGeom>
              <a:avLst/>
              <a:gdLst/>
              <a:ahLst/>
              <a:cxnLst/>
              <a:rect l="l" t="t" r="r" b="b"/>
              <a:pathLst>
                <a:path w="120000" h="120000" fill="none" extrusionOk="0">
                  <a:moveTo>
                    <a:pt x="29" y="1445"/>
                  </a:moveTo>
                  <a:lnTo>
                    <a:pt x="29" y="1445"/>
                  </a:lnTo>
                  <a:lnTo>
                    <a:pt x="737" y="0"/>
                  </a:lnTo>
                  <a:lnTo>
                    <a:pt x="737" y="0"/>
                  </a:lnTo>
                  <a:lnTo>
                    <a:pt x="119970" y="119262"/>
                  </a:lnTo>
                  <a:lnTo>
                    <a:pt x="119970" y="119262"/>
                  </a:lnTo>
                  <a:lnTo>
                    <a:pt x="119970" y="119262"/>
                  </a:lnTo>
                  <a:lnTo>
                    <a:pt x="118554" y="120000"/>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7294D"/>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3"/>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a:p>
        </p:txBody>
      </p:sp>
      <p:pic>
        <p:nvPicPr>
          <p:cNvPr id="378" name="Google Shape;378;p53"/>
          <p:cNvPicPr preferRelativeResize="0"/>
          <p:nvPr/>
        </p:nvPicPr>
        <p:blipFill rotWithShape="1">
          <a:blip r:embed="rId3">
            <a:alphaModFix/>
          </a:blip>
          <a:srcRect/>
          <a:stretch/>
        </p:blipFill>
        <p:spPr>
          <a:xfrm>
            <a:off x="488175" y="406875"/>
            <a:ext cx="8167657" cy="47366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a:p>
        </p:txBody>
      </p:sp>
      <p:pic>
        <p:nvPicPr>
          <p:cNvPr id="384" name="Google Shape;384;p54"/>
          <p:cNvPicPr preferRelativeResize="0"/>
          <p:nvPr/>
        </p:nvPicPr>
        <p:blipFill rotWithShape="1">
          <a:blip r:embed="rId3">
            <a:alphaModFix/>
          </a:blip>
          <a:srcRect/>
          <a:stretch/>
        </p:blipFill>
        <p:spPr>
          <a:xfrm>
            <a:off x="488175" y="406875"/>
            <a:ext cx="8167657" cy="47366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5"/>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22</a:t>
            </a:fld>
            <a:endParaRPr/>
          </a:p>
        </p:txBody>
      </p:sp>
      <p:pic>
        <p:nvPicPr>
          <p:cNvPr id="390" name="Google Shape;390;p55"/>
          <p:cNvPicPr preferRelativeResize="0"/>
          <p:nvPr/>
        </p:nvPicPr>
        <p:blipFill rotWithShape="1">
          <a:blip r:embed="rId3">
            <a:alphaModFix/>
          </a:blip>
          <a:srcRect/>
          <a:stretch/>
        </p:blipFill>
        <p:spPr>
          <a:xfrm>
            <a:off x="488175" y="406875"/>
            <a:ext cx="8167657" cy="473663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6"/>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23</a:t>
            </a:fld>
            <a:endParaRPr/>
          </a:p>
        </p:txBody>
      </p:sp>
      <p:pic>
        <p:nvPicPr>
          <p:cNvPr id="396" name="Google Shape;396;p56"/>
          <p:cNvPicPr preferRelativeResize="0"/>
          <p:nvPr/>
        </p:nvPicPr>
        <p:blipFill rotWithShape="1">
          <a:blip r:embed="rId3">
            <a:alphaModFix/>
          </a:blip>
          <a:srcRect/>
          <a:stretch/>
        </p:blipFill>
        <p:spPr>
          <a:xfrm>
            <a:off x="488175" y="406875"/>
            <a:ext cx="8167657" cy="47366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7"/>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400"/>
              <a:buFont typeface="Arial"/>
              <a:buNone/>
            </a:pPr>
            <a:r>
              <a:rPr lang="en" sz="1400" b="0" i="0" u="sng" strike="noStrike" cap="none">
                <a:solidFill>
                  <a:schemeClr val="hlink"/>
                </a:solidFill>
                <a:latin typeface="Arial"/>
                <a:ea typeface="Arial"/>
                <a:cs typeface="Arial"/>
                <a:sym typeface="Arial"/>
                <a:hlinkClick r:id="rId3"/>
              </a:rPr>
              <a:t>http://bradfrost.github.io/this-is-responsive/patterns.html</a:t>
            </a:r>
            <a:endParaRPr/>
          </a:p>
        </p:txBody>
      </p:sp>
      <p:sp>
        <p:nvSpPr>
          <p:cNvPr id="402" name="Google Shape;402;p57"/>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This Is Responsive!</a:t>
            </a:r>
            <a:endParaRPr/>
          </a:p>
        </p:txBody>
      </p:sp>
      <p:sp>
        <p:nvSpPr>
          <p:cNvPr id="403" name="Google Shape;403;p5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24</a:t>
            </a:fld>
            <a:endParaRPr sz="1000">
              <a:solidFill>
                <a:srgbClr val="B7BF10"/>
              </a:solidFill>
            </a:endParaRPr>
          </a:p>
        </p:txBody>
      </p:sp>
      <p:pic>
        <p:nvPicPr>
          <p:cNvPr id="404" name="Google Shape;404;p57"/>
          <p:cNvPicPr preferRelativeResize="0"/>
          <p:nvPr/>
        </p:nvPicPr>
        <p:blipFill rotWithShape="1">
          <a:blip r:embed="rId4">
            <a:alphaModFix/>
          </a:blip>
          <a:srcRect/>
          <a:stretch/>
        </p:blipFill>
        <p:spPr>
          <a:xfrm>
            <a:off x="666775" y="1282875"/>
            <a:ext cx="5176385" cy="3237249"/>
          </a:xfrm>
          <a:prstGeom prst="rect">
            <a:avLst/>
          </a:prstGeom>
          <a:noFill/>
          <a:ln>
            <a:noFill/>
          </a:ln>
        </p:spPr>
      </p:pic>
      <p:sp>
        <p:nvSpPr>
          <p:cNvPr id="405" name="Google Shape;405;p57"/>
          <p:cNvSpPr txBox="1"/>
          <p:nvPr/>
        </p:nvSpPr>
        <p:spPr>
          <a:xfrm>
            <a:off x="6021150" y="1369300"/>
            <a:ext cx="26811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This is a great resource to see a bunch of different design patterns for a variety of different content modules.</a:t>
            </a:r>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a:solidFill>
                <a:srgbClr val="BAC5B9"/>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0" i="0" u="none" strike="noStrike" cap="none">
              <a:solidFill>
                <a:srgbClr val="BAC5B9"/>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8"/>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rgbClr val="BAC5B9"/>
                </a:solidFill>
                <a:latin typeface="Arial"/>
                <a:ea typeface="Arial"/>
                <a:cs typeface="Arial"/>
                <a:sym typeface="Arial"/>
              </a:rPr>
              <a:t>This means using HTML &amp; CSS to render design the way your design software works.</a:t>
            </a:r>
            <a:endParaRPr/>
          </a:p>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rgbClr val="BAC5B9"/>
                </a:solidFill>
                <a:latin typeface="Arial"/>
                <a:ea typeface="Arial"/>
                <a:cs typeface="Arial"/>
                <a:sym typeface="Arial"/>
              </a:rPr>
              <a:t>The browser is fluid by nature. if you set a documents worth of text with no css the text will automatically be rendered fluidly.</a:t>
            </a:r>
            <a:endParaRPr/>
          </a:p>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Interactivity is missing with static comps, animations hover states, transitions…</a:t>
            </a:r>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BAC5B9"/>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rgbClr val="BAC5B9"/>
                </a:solidFill>
                <a:latin typeface="Arial"/>
                <a:ea typeface="Arial"/>
                <a:cs typeface="Arial"/>
                <a:sym typeface="Arial"/>
              </a:rPr>
              <a:t>So why design static comps?</a:t>
            </a:r>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BAC5B9"/>
              </a:solidFill>
              <a:latin typeface="Arial"/>
              <a:ea typeface="Arial"/>
              <a:cs typeface="Arial"/>
              <a:sym typeface="Arial"/>
            </a:endParaRPr>
          </a:p>
        </p:txBody>
      </p:sp>
      <p:sp>
        <p:nvSpPr>
          <p:cNvPr id="411" name="Google Shape;411;p58"/>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25</a:t>
            </a:fld>
            <a:endParaRPr/>
          </a:p>
        </p:txBody>
      </p:sp>
      <p:sp>
        <p:nvSpPr>
          <p:cNvPr id="412" name="Google Shape;412;p58"/>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Design in the Browser?</a:t>
            </a:r>
            <a:endParaRPr/>
          </a:p>
        </p:txBody>
      </p:sp>
      <p:sp>
        <p:nvSpPr>
          <p:cNvPr id="413" name="Google Shape;413;p58"/>
          <p:cNvSpPr/>
          <p:nvPr/>
        </p:nvSpPr>
        <p:spPr>
          <a:xfrm>
            <a:off x="808650" y="254582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9"/>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It is a quick way to get the general ideas flushed out.</a:t>
            </a:r>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BAC5B9"/>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With a well designed workflow, testing and revising design ideas can actually be quicker with a prototyping tool.</a:t>
            </a:r>
            <a:endParaRPr/>
          </a:p>
        </p:txBody>
      </p:sp>
      <p:sp>
        <p:nvSpPr>
          <p:cNvPr id="419" name="Google Shape;419;p5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a:p>
        </p:txBody>
      </p:sp>
      <p:sp>
        <p:nvSpPr>
          <p:cNvPr id="420" name="Google Shape;420;p59"/>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Why Design static comps?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0"/>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rgbClr val="BAC5B9"/>
                </a:solidFill>
                <a:latin typeface="Arial"/>
                <a:ea typeface="Arial"/>
                <a:cs typeface="Arial"/>
                <a:sym typeface="Arial"/>
              </a:rPr>
              <a:t>In the old days we would pitch three different home page designs to get a client to sign off on one design direction. We would go through a number of revisions on the design, see a few more pages then with final approval we would move into code.</a:t>
            </a:r>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BAC5B9"/>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These days every step of the design process is communication.We talk about strategic goals for the project, and how the use of color, type, images, and content organization helps reach these goals. You need to have transparency in your design process.</a:t>
            </a:r>
            <a:endParaRPr/>
          </a:p>
        </p:txBody>
      </p:sp>
      <p:sp>
        <p:nvSpPr>
          <p:cNvPr id="426" name="Google Shape;426;p6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27</a:t>
            </a:fld>
            <a:endParaRPr/>
          </a:p>
        </p:txBody>
      </p:sp>
      <p:sp>
        <p:nvSpPr>
          <p:cNvPr id="427" name="Google Shape;427;p60"/>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Why Design static comps?</a:t>
            </a:r>
            <a:endParaRPr/>
          </a:p>
        </p:txBody>
      </p:sp>
      <p:sp>
        <p:nvSpPr>
          <p:cNvPr id="428" name="Google Shape;428;p60"/>
          <p:cNvSpPr/>
          <p:nvPr/>
        </p:nvSpPr>
        <p:spPr>
          <a:xfrm>
            <a:off x="808650" y="346697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1"/>
          <p:cNvSpPr txBox="1">
            <a:spLocks noGrp="1"/>
          </p:cNvSpPr>
          <p:nvPr>
            <p:ph type="body" idx="1"/>
          </p:nvPr>
        </p:nvSpPr>
        <p:spPr>
          <a:xfrm>
            <a:off x="1531925" y="867525"/>
            <a:ext cx="7300500" cy="3416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As an industry, we sell websites like paintings. Instead, we should be selling beautiful and easy access to content, agnostic of device, screen size, or context. If you can get your client to believe in the process, they won’t care what the site looks like.</a:t>
            </a:r>
            <a:endParaRPr/>
          </a:p>
        </p:txBody>
      </p:sp>
      <p:sp>
        <p:nvSpPr>
          <p:cNvPr id="434" name="Google Shape;434;p6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28</a:t>
            </a:fld>
            <a:endParaRPr sz="1000">
              <a:solidFill>
                <a:srgbClr val="B7BF10"/>
              </a:solidFill>
            </a:endParaRPr>
          </a:p>
        </p:txBody>
      </p:sp>
      <p:sp>
        <p:nvSpPr>
          <p:cNvPr id="435" name="Google Shape;435;p61"/>
          <p:cNvSpPr txBox="1">
            <a:spLocks noGrp="1"/>
          </p:cNvSpPr>
          <p:nvPr>
            <p:ph type="subTitle" idx="2"/>
          </p:nvPr>
        </p:nvSpPr>
        <p:spPr>
          <a:xfrm>
            <a:off x="1550725" y="4283925"/>
            <a:ext cx="7705800" cy="7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500"/>
              <a:buFont typeface="Arial"/>
              <a:buNone/>
            </a:pPr>
            <a:r>
              <a:rPr lang="en" sz="1500" b="0" i="0" u="sng" strike="noStrike" cap="none">
                <a:solidFill>
                  <a:schemeClr val="hlink"/>
                </a:solidFill>
                <a:latin typeface="Arial"/>
                <a:ea typeface="Arial"/>
                <a:cs typeface="Arial"/>
                <a:sym typeface="Arial"/>
                <a:hlinkClick r:id="rId3"/>
              </a:rPr>
              <a:t>http://danielmall.com/articles/the-post-psd-era/</a:t>
            </a:r>
            <a:endParaRPr/>
          </a:p>
          <a:p>
            <a:pPr marL="0" marR="0" lvl="0" indent="0" algn="l" rtl="0">
              <a:lnSpc>
                <a:spcPct val="100000"/>
              </a:lnSpc>
              <a:spcBef>
                <a:spcPts val="0"/>
              </a:spcBef>
              <a:spcAft>
                <a:spcPts val="0"/>
              </a:spcAft>
              <a:buClr>
                <a:srgbClr val="BAC5B9"/>
              </a:buClr>
              <a:buSzPts val="1500"/>
              <a:buFont typeface="Arial"/>
              <a:buNone/>
            </a:pPr>
            <a:endParaRPr sz="1500" b="0" i="0" u="none" strike="noStrike" cap="none">
              <a:solidFill>
                <a:srgbClr val="BAC5B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2"/>
          <p:cNvSpPr txBox="1">
            <a:spLocks noGrp="1"/>
          </p:cNvSpPr>
          <p:nvPr>
            <p:ph type="title"/>
          </p:nvPr>
        </p:nvSpPr>
        <p:spPr>
          <a:xfrm>
            <a:off x="1615425" y="450150"/>
            <a:ext cx="6367800" cy="409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B7BF10"/>
              </a:buClr>
              <a:buSzPts val="4000"/>
              <a:buFont typeface="Arial"/>
              <a:buNone/>
            </a:pPr>
            <a:r>
              <a:rPr lang="en" sz="4000" b="0" i="0" u="none" strike="noStrike" cap="none">
                <a:solidFill>
                  <a:srgbClr val="B7BF10"/>
                </a:solidFill>
                <a:latin typeface="Arial"/>
                <a:ea typeface="Arial"/>
                <a:cs typeface="Arial"/>
                <a:sym typeface="Arial"/>
              </a:rPr>
              <a:t>Emphasize process. </a:t>
            </a:r>
            <a:br>
              <a:rPr lang="en" sz="4000" b="0" i="0" u="none" strike="noStrike" cap="none">
                <a:solidFill>
                  <a:srgbClr val="B7BF10"/>
                </a:solidFill>
                <a:latin typeface="Arial"/>
                <a:ea typeface="Arial"/>
                <a:cs typeface="Arial"/>
                <a:sym typeface="Arial"/>
              </a:rPr>
            </a:br>
            <a:r>
              <a:rPr lang="en" sz="4000" b="0" i="0" u="none" strike="noStrike" cap="none">
                <a:solidFill>
                  <a:srgbClr val="B7BF10"/>
                </a:solidFill>
                <a:latin typeface="Arial"/>
                <a:ea typeface="Arial"/>
                <a:cs typeface="Arial"/>
                <a:sym typeface="Arial"/>
              </a:rPr>
              <a:t>Don’t look for approval, </a:t>
            </a:r>
            <a:br>
              <a:rPr lang="en" sz="4000" b="0" i="0" u="none" strike="noStrike" cap="none">
                <a:solidFill>
                  <a:srgbClr val="B7BF10"/>
                </a:solidFill>
                <a:latin typeface="Arial"/>
                <a:ea typeface="Arial"/>
                <a:cs typeface="Arial"/>
                <a:sym typeface="Arial"/>
              </a:rPr>
            </a:br>
            <a:r>
              <a:rPr lang="en" sz="4000" b="0" i="0" u="none" strike="noStrike" cap="none">
                <a:solidFill>
                  <a:srgbClr val="B7BF10"/>
                </a:solidFill>
                <a:latin typeface="Arial"/>
                <a:ea typeface="Arial"/>
                <a:cs typeface="Arial"/>
                <a:sym typeface="Arial"/>
              </a:rPr>
              <a:t>seek agreement and consensual understanding.</a:t>
            </a:r>
            <a:endParaRPr/>
          </a:p>
        </p:txBody>
      </p:sp>
      <p:sp>
        <p:nvSpPr>
          <p:cNvPr id="441" name="Google Shape;441;p6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29</a:t>
            </a:fld>
            <a:endParaRPr sz="1000">
              <a:solidFill>
                <a:srgbClr val="B7BF10"/>
              </a:solidFill>
            </a:endParaRPr>
          </a:p>
        </p:txBody>
      </p:sp>
      <p:grpSp>
        <p:nvGrpSpPr>
          <p:cNvPr id="442" name="Google Shape;442;p62"/>
          <p:cNvGrpSpPr/>
          <p:nvPr/>
        </p:nvGrpSpPr>
        <p:grpSpPr>
          <a:xfrm>
            <a:off x="715020" y="2332802"/>
            <a:ext cx="345970" cy="325504"/>
            <a:chOff x="5972700" y="2330200"/>
            <a:chExt cx="411625" cy="387275"/>
          </a:xfrm>
        </p:grpSpPr>
        <p:sp>
          <p:nvSpPr>
            <p:cNvPr id="443" name="Google Shape;443;p62"/>
            <p:cNvSpPr/>
            <p:nvPr/>
          </p:nvSpPr>
          <p:spPr>
            <a:xfrm>
              <a:off x="5972700" y="2476950"/>
              <a:ext cx="98050" cy="219825"/>
            </a:xfrm>
            <a:custGeom>
              <a:avLst/>
              <a:gdLst/>
              <a:ahLst/>
              <a:cxnLst/>
              <a:rect l="l" t="t" r="r" b="b"/>
              <a:pathLst>
                <a:path w="120000" h="120000" fill="none" extrusionOk="0">
                  <a:moveTo>
                    <a:pt x="0" y="0"/>
                  </a:moveTo>
                  <a:lnTo>
                    <a:pt x="0" y="119986"/>
                  </a:lnTo>
                  <a:lnTo>
                    <a:pt x="119969" y="119986"/>
                  </a:lnTo>
                  <a:lnTo>
                    <a:pt x="119969" y="0"/>
                  </a:lnTo>
                  <a:lnTo>
                    <a:pt x="0" y="0"/>
                  </a:lnTo>
                  <a:close/>
                  <a:moveTo>
                    <a:pt x="73768" y="32903"/>
                  </a:moveTo>
                  <a:lnTo>
                    <a:pt x="73768" y="32903"/>
                  </a:lnTo>
                  <a:lnTo>
                    <a:pt x="69301" y="32575"/>
                  </a:lnTo>
                  <a:lnTo>
                    <a:pt x="65568" y="32248"/>
                  </a:lnTo>
                  <a:lnTo>
                    <a:pt x="61866" y="31252"/>
                  </a:lnTo>
                  <a:lnTo>
                    <a:pt x="58867" y="30242"/>
                  </a:lnTo>
                  <a:lnTo>
                    <a:pt x="55900" y="28590"/>
                  </a:lnTo>
                  <a:lnTo>
                    <a:pt x="53666" y="26925"/>
                  </a:lnTo>
                  <a:lnTo>
                    <a:pt x="52901" y="25261"/>
                  </a:lnTo>
                  <a:lnTo>
                    <a:pt x="52167" y="23268"/>
                  </a:lnTo>
                  <a:lnTo>
                    <a:pt x="52167" y="23268"/>
                  </a:lnTo>
                  <a:lnTo>
                    <a:pt x="52901" y="21276"/>
                  </a:lnTo>
                  <a:lnTo>
                    <a:pt x="53666" y="19611"/>
                  </a:lnTo>
                  <a:lnTo>
                    <a:pt x="55900" y="17946"/>
                  </a:lnTo>
                  <a:lnTo>
                    <a:pt x="58867" y="16622"/>
                  </a:lnTo>
                  <a:lnTo>
                    <a:pt x="61866" y="15284"/>
                  </a:lnTo>
                  <a:lnTo>
                    <a:pt x="65568" y="14629"/>
                  </a:lnTo>
                  <a:lnTo>
                    <a:pt x="69301" y="13961"/>
                  </a:lnTo>
                  <a:lnTo>
                    <a:pt x="73768" y="13633"/>
                  </a:lnTo>
                  <a:lnTo>
                    <a:pt x="73768" y="13633"/>
                  </a:lnTo>
                  <a:lnTo>
                    <a:pt x="78235" y="13961"/>
                  </a:lnTo>
                  <a:lnTo>
                    <a:pt x="81968" y="14629"/>
                  </a:lnTo>
                  <a:lnTo>
                    <a:pt x="85701" y="15284"/>
                  </a:lnTo>
                  <a:lnTo>
                    <a:pt x="88669" y="16622"/>
                  </a:lnTo>
                  <a:lnTo>
                    <a:pt x="91667" y="17946"/>
                  </a:lnTo>
                  <a:lnTo>
                    <a:pt x="93901" y="19611"/>
                  </a:lnTo>
                  <a:lnTo>
                    <a:pt x="94635" y="21276"/>
                  </a:lnTo>
                  <a:lnTo>
                    <a:pt x="95400" y="23268"/>
                  </a:lnTo>
                  <a:lnTo>
                    <a:pt x="95400" y="23268"/>
                  </a:lnTo>
                  <a:lnTo>
                    <a:pt x="94635" y="25261"/>
                  </a:lnTo>
                  <a:lnTo>
                    <a:pt x="93901" y="26925"/>
                  </a:lnTo>
                  <a:lnTo>
                    <a:pt x="91667" y="28590"/>
                  </a:lnTo>
                  <a:lnTo>
                    <a:pt x="88669" y="30242"/>
                  </a:lnTo>
                  <a:lnTo>
                    <a:pt x="85701" y="31252"/>
                  </a:lnTo>
                  <a:lnTo>
                    <a:pt x="81968" y="32248"/>
                  </a:lnTo>
                  <a:lnTo>
                    <a:pt x="78235" y="32575"/>
                  </a:lnTo>
                  <a:lnTo>
                    <a:pt x="73768" y="32903"/>
                  </a:lnTo>
                  <a:lnTo>
                    <a:pt x="73768" y="32903"/>
                  </a:lnTo>
                  <a:close/>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62"/>
            <p:cNvSpPr/>
            <p:nvPr/>
          </p:nvSpPr>
          <p:spPr>
            <a:xfrm>
              <a:off x="6078025" y="2330200"/>
              <a:ext cx="306300" cy="387275"/>
            </a:xfrm>
            <a:custGeom>
              <a:avLst/>
              <a:gdLst/>
              <a:ahLst/>
              <a:cxnLst/>
              <a:rect l="l" t="t" r="r" b="b"/>
              <a:pathLst>
                <a:path w="120000" h="120000" fill="none" extrusionOk="0">
                  <a:moveTo>
                    <a:pt x="9" y="103771"/>
                  </a:moveTo>
                  <a:lnTo>
                    <a:pt x="14799" y="103771"/>
                  </a:lnTo>
                  <a:lnTo>
                    <a:pt x="14799" y="103771"/>
                  </a:lnTo>
                  <a:lnTo>
                    <a:pt x="19569" y="105653"/>
                  </a:lnTo>
                  <a:lnTo>
                    <a:pt x="26248" y="107923"/>
                  </a:lnTo>
                  <a:lnTo>
                    <a:pt x="34828" y="110564"/>
                  </a:lnTo>
                  <a:lnTo>
                    <a:pt x="44378" y="113392"/>
                  </a:lnTo>
                  <a:lnTo>
                    <a:pt x="54632" y="115847"/>
                  </a:lnTo>
                  <a:lnTo>
                    <a:pt x="59882" y="116978"/>
                  </a:lnTo>
                  <a:lnTo>
                    <a:pt x="65132" y="117916"/>
                  </a:lnTo>
                  <a:lnTo>
                    <a:pt x="70137" y="118861"/>
                  </a:lnTo>
                  <a:lnTo>
                    <a:pt x="75142" y="119426"/>
                  </a:lnTo>
                  <a:lnTo>
                    <a:pt x="79676" y="119806"/>
                  </a:lnTo>
                  <a:lnTo>
                    <a:pt x="84211" y="119992"/>
                  </a:lnTo>
                  <a:lnTo>
                    <a:pt x="84211" y="119992"/>
                  </a:lnTo>
                  <a:lnTo>
                    <a:pt x="91841" y="119992"/>
                  </a:lnTo>
                  <a:lnTo>
                    <a:pt x="95896" y="119806"/>
                  </a:lnTo>
                  <a:lnTo>
                    <a:pt x="99715" y="119426"/>
                  </a:lnTo>
                  <a:lnTo>
                    <a:pt x="103055" y="118675"/>
                  </a:lnTo>
                  <a:lnTo>
                    <a:pt x="104720" y="118295"/>
                  </a:lnTo>
                  <a:lnTo>
                    <a:pt x="105915" y="117916"/>
                  </a:lnTo>
                  <a:lnTo>
                    <a:pt x="107110" y="117350"/>
                  </a:lnTo>
                  <a:lnTo>
                    <a:pt x="108060" y="116599"/>
                  </a:lnTo>
                  <a:lnTo>
                    <a:pt x="108540" y="115847"/>
                  </a:lnTo>
                  <a:lnTo>
                    <a:pt x="109020" y="114902"/>
                  </a:lnTo>
                  <a:lnTo>
                    <a:pt x="109735" y="109426"/>
                  </a:lnTo>
                  <a:lnTo>
                    <a:pt x="109735" y="109426"/>
                  </a:lnTo>
                  <a:lnTo>
                    <a:pt x="109500" y="108109"/>
                  </a:lnTo>
                  <a:lnTo>
                    <a:pt x="109020" y="106978"/>
                  </a:lnTo>
                  <a:lnTo>
                    <a:pt x="108060" y="105847"/>
                  </a:lnTo>
                  <a:lnTo>
                    <a:pt x="106630" y="104902"/>
                  </a:lnTo>
                  <a:lnTo>
                    <a:pt x="106630" y="104902"/>
                  </a:lnTo>
                  <a:lnTo>
                    <a:pt x="107825" y="104716"/>
                  </a:lnTo>
                  <a:lnTo>
                    <a:pt x="109020" y="104336"/>
                  </a:lnTo>
                  <a:lnTo>
                    <a:pt x="110215" y="103957"/>
                  </a:lnTo>
                  <a:lnTo>
                    <a:pt x="111165" y="103205"/>
                  </a:lnTo>
                  <a:lnTo>
                    <a:pt x="111880" y="102446"/>
                  </a:lnTo>
                  <a:lnTo>
                    <a:pt x="112595" y="101509"/>
                  </a:lnTo>
                  <a:lnTo>
                    <a:pt x="113075" y="100370"/>
                  </a:lnTo>
                  <a:lnTo>
                    <a:pt x="113310" y="99433"/>
                  </a:lnTo>
                  <a:lnTo>
                    <a:pt x="114025" y="92639"/>
                  </a:lnTo>
                  <a:lnTo>
                    <a:pt x="114025" y="92639"/>
                  </a:lnTo>
                  <a:lnTo>
                    <a:pt x="114025" y="91694"/>
                  </a:lnTo>
                  <a:lnTo>
                    <a:pt x="114025" y="90943"/>
                  </a:lnTo>
                  <a:lnTo>
                    <a:pt x="113790" y="89998"/>
                  </a:lnTo>
                  <a:lnTo>
                    <a:pt x="113310" y="89246"/>
                  </a:lnTo>
                  <a:lnTo>
                    <a:pt x="112115" y="87922"/>
                  </a:lnTo>
                  <a:lnTo>
                    <a:pt x="111400" y="87356"/>
                  </a:lnTo>
                  <a:lnTo>
                    <a:pt x="110685" y="86791"/>
                  </a:lnTo>
                  <a:lnTo>
                    <a:pt x="110685" y="86791"/>
                  </a:lnTo>
                  <a:lnTo>
                    <a:pt x="111880" y="86605"/>
                  </a:lnTo>
                  <a:lnTo>
                    <a:pt x="112840" y="86225"/>
                  </a:lnTo>
                  <a:lnTo>
                    <a:pt x="113790" y="85660"/>
                  </a:lnTo>
                  <a:lnTo>
                    <a:pt x="114740" y="84900"/>
                  </a:lnTo>
                  <a:lnTo>
                    <a:pt x="115455" y="84149"/>
                  </a:lnTo>
                  <a:lnTo>
                    <a:pt x="115935" y="83398"/>
                  </a:lnTo>
                  <a:lnTo>
                    <a:pt x="116415" y="82453"/>
                  </a:lnTo>
                  <a:lnTo>
                    <a:pt x="116650" y="81322"/>
                  </a:lnTo>
                  <a:lnTo>
                    <a:pt x="117365" y="74714"/>
                  </a:lnTo>
                  <a:lnTo>
                    <a:pt x="117365" y="74714"/>
                  </a:lnTo>
                  <a:lnTo>
                    <a:pt x="117365" y="73769"/>
                  </a:lnTo>
                  <a:lnTo>
                    <a:pt x="117365" y="72831"/>
                  </a:lnTo>
                  <a:lnTo>
                    <a:pt x="117130" y="71886"/>
                  </a:lnTo>
                  <a:lnTo>
                    <a:pt x="116650" y="71127"/>
                  </a:lnTo>
                  <a:lnTo>
                    <a:pt x="116170" y="70376"/>
                  </a:lnTo>
                  <a:lnTo>
                    <a:pt x="115455" y="69810"/>
                  </a:lnTo>
                  <a:lnTo>
                    <a:pt x="114740" y="69245"/>
                  </a:lnTo>
                  <a:lnTo>
                    <a:pt x="113790" y="68679"/>
                  </a:lnTo>
                  <a:lnTo>
                    <a:pt x="113790" y="68679"/>
                  </a:lnTo>
                  <a:lnTo>
                    <a:pt x="114740" y="68486"/>
                  </a:lnTo>
                  <a:lnTo>
                    <a:pt x="115700" y="67920"/>
                  </a:lnTo>
                  <a:lnTo>
                    <a:pt x="116650" y="67355"/>
                  </a:lnTo>
                  <a:lnTo>
                    <a:pt x="117365" y="66789"/>
                  </a:lnTo>
                  <a:lnTo>
                    <a:pt x="118080" y="66038"/>
                  </a:lnTo>
                  <a:lnTo>
                    <a:pt x="118560" y="65279"/>
                  </a:lnTo>
                  <a:lnTo>
                    <a:pt x="118795" y="64341"/>
                  </a:lnTo>
                  <a:lnTo>
                    <a:pt x="119040" y="63396"/>
                  </a:lnTo>
                  <a:lnTo>
                    <a:pt x="119990" y="56603"/>
                  </a:lnTo>
                  <a:lnTo>
                    <a:pt x="119990" y="56603"/>
                  </a:lnTo>
                  <a:lnTo>
                    <a:pt x="119755" y="55658"/>
                  </a:lnTo>
                  <a:lnTo>
                    <a:pt x="119510" y="54720"/>
                  </a:lnTo>
                  <a:lnTo>
                    <a:pt x="119040" y="53961"/>
                  </a:lnTo>
                  <a:lnTo>
                    <a:pt x="118560" y="53210"/>
                  </a:lnTo>
                  <a:lnTo>
                    <a:pt x="117845" y="52451"/>
                  </a:lnTo>
                  <a:lnTo>
                    <a:pt x="116895" y="51885"/>
                  </a:lnTo>
                  <a:lnTo>
                    <a:pt x="114740" y="50754"/>
                  </a:lnTo>
                  <a:lnTo>
                    <a:pt x="112360" y="49809"/>
                  </a:lnTo>
                  <a:lnTo>
                    <a:pt x="109500" y="49058"/>
                  </a:lnTo>
                  <a:lnTo>
                    <a:pt x="106395" y="48492"/>
                  </a:lnTo>
                  <a:lnTo>
                    <a:pt x="103290" y="48113"/>
                  </a:lnTo>
                  <a:lnTo>
                    <a:pt x="103290" y="48113"/>
                  </a:lnTo>
                  <a:lnTo>
                    <a:pt x="96611" y="47361"/>
                  </a:lnTo>
                  <a:lnTo>
                    <a:pt x="86356" y="46602"/>
                  </a:lnTo>
                  <a:lnTo>
                    <a:pt x="74191" y="46037"/>
                  </a:lnTo>
                  <a:lnTo>
                    <a:pt x="61792" y="45471"/>
                  </a:lnTo>
                  <a:lnTo>
                    <a:pt x="61792" y="45471"/>
                  </a:lnTo>
                  <a:lnTo>
                    <a:pt x="63457" y="43209"/>
                  </a:lnTo>
                  <a:lnTo>
                    <a:pt x="64887" y="40568"/>
                  </a:lnTo>
                  <a:lnTo>
                    <a:pt x="66317" y="37740"/>
                  </a:lnTo>
                  <a:lnTo>
                    <a:pt x="67277" y="34719"/>
                  </a:lnTo>
                  <a:lnTo>
                    <a:pt x="68227" y="31698"/>
                  </a:lnTo>
                  <a:lnTo>
                    <a:pt x="69187" y="28491"/>
                  </a:lnTo>
                  <a:lnTo>
                    <a:pt x="70137" y="22270"/>
                  </a:lnTo>
                  <a:lnTo>
                    <a:pt x="70852" y="16608"/>
                  </a:lnTo>
                  <a:lnTo>
                    <a:pt x="71332" y="11890"/>
                  </a:lnTo>
                  <a:lnTo>
                    <a:pt x="71332" y="7552"/>
                  </a:lnTo>
                  <a:lnTo>
                    <a:pt x="71332" y="7552"/>
                  </a:lnTo>
                  <a:lnTo>
                    <a:pt x="71332" y="6228"/>
                  </a:lnTo>
                  <a:lnTo>
                    <a:pt x="70617" y="4717"/>
                  </a:lnTo>
                  <a:lnTo>
                    <a:pt x="69902" y="3586"/>
                  </a:lnTo>
                  <a:lnTo>
                    <a:pt x="68707" y="2455"/>
                  </a:lnTo>
                  <a:lnTo>
                    <a:pt x="67277" y="1324"/>
                  </a:lnTo>
                  <a:lnTo>
                    <a:pt x="65602" y="759"/>
                  </a:lnTo>
                  <a:lnTo>
                    <a:pt x="63692" y="193"/>
                  </a:lnTo>
                  <a:lnTo>
                    <a:pt x="61792" y="7"/>
                  </a:lnTo>
                  <a:lnTo>
                    <a:pt x="61792" y="7"/>
                  </a:lnTo>
                  <a:lnTo>
                    <a:pt x="58207" y="193"/>
                  </a:lnTo>
                  <a:lnTo>
                    <a:pt x="55827" y="573"/>
                  </a:lnTo>
                  <a:lnTo>
                    <a:pt x="53917" y="1138"/>
                  </a:lnTo>
                  <a:lnTo>
                    <a:pt x="52487" y="1704"/>
                  </a:lnTo>
                  <a:lnTo>
                    <a:pt x="52487" y="1704"/>
                  </a:lnTo>
                  <a:lnTo>
                    <a:pt x="48667" y="11325"/>
                  </a:lnTo>
                  <a:lnTo>
                    <a:pt x="46758" y="15663"/>
                  </a:lnTo>
                  <a:lnTo>
                    <a:pt x="44848" y="19629"/>
                  </a:lnTo>
                  <a:lnTo>
                    <a:pt x="42948" y="23208"/>
                  </a:lnTo>
                  <a:lnTo>
                    <a:pt x="41038" y="26229"/>
                  </a:lnTo>
                  <a:lnTo>
                    <a:pt x="39363" y="28491"/>
                  </a:lnTo>
                  <a:lnTo>
                    <a:pt x="37933" y="30381"/>
                  </a:lnTo>
                  <a:lnTo>
                    <a:pt x="37933" y="30381"/>
                  </a:lnTo>
                  <a:lnTo>
                    <a:pt x="35788" y="32077"/>
                  </a:lnTo>
                  <a:lnTo>
                    <a:pt x="32448" y="34719"/>
                  </a:lnTo>
                  <a:lnTo>
                    <a:pt x="24573" y="40568"/>
                  </a:lnTo>
                  <a:lnTo>
                    <a:pt x="14084" y="48113"/>
                  </a:lnTo>
                  <a:lnTo>
                    <a:pt x="9" y="48113"/>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4"/>
          <p:cNvPicPr preferRelativeResize="0"/>
          <p:nvPr/>
        </p:nvPicPr>
        <p:blipFill rotWithShape="1">
          <a:blip r:embed="rId3">
            <a:alphaModFix amt="10000"/>
          </a:blip>
          <a:srcRect/>
          <a:stretch/>
        </p:blipFill>
        <p:spPr>
          <a:xfrm>
            <a:off x="910724" y="307573"/>
            <a:ext cx="8233274" cy="4528350"/>
          </a:xfrm>
          <a:prstGeom prst="rect">
            <a:avLst/>
          </a:prstGeom>
          <a:noFill/>
          <a:ln>
            <a:noFill/>
          </a:ln>
        </p:spPr>
      </p:pic>
      <p:sp>
        <p:nvSpPr>
          <p:cNvPr id="210" name="Google Shape;210;p34"/>
          <p:cNvSpPr txBox="1">
            <a:spLocks noGrp="1"/>
          </p:cNvSpPr>
          <p:nvPr>
            <p:ph type="title"/>
          </p:nvPr>
        </p:nvSpPr>
        <p:spPr>
          <a:xfrm>
            <a:off x="1615425" y="450150"/>
            <a:ext cx="6367800" cy="409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B7BF10"/>
              </a:buClr>
              <a:buSzPts val="3000"/>
              <a:buFont typeface="Arial"/>
              <a:buNone/>
            </a:pPr>
            <a:r>
              <a:rPr lang="en" sz="3000" b="0" i="0" u="none" strike="noStrike" cap="none">
                <a:solidFill>
                  <a:srgbClr val="FFFFFF"/>
                </a:solidFill>
                <a:latin typeface="Arial"/>
                <a:ea typeface="Arial"/>
                <a:cs typeface="Arial"/>
                <a:sym typeface="Arial"/>
              </a:rPr>
              <a:t>Which </a:t>
            </a:r>
            <a:endParaRPr>
              <a:solidFill>
                <a:srgbClr val="FFFFFF"/>
              </a:solidFill>
            </a:endParaRPr>
          </a:p>
          <a:p>
            <a:pPr marL="457200" marR="0" lvl="0" indent="-419100" algn="l" rtl="0">
              <a:lnSpc>
                <a:spcPct val="100000"/>
              </a:lnSpc>
              <a:spcBef>
                <a:spcPts val="0"/>
              </a:spcBef>
              <a:spcAft>
                <a:spcPts val="0"/>
              </a:spcAft>
              <a:buClr>
                <a:srgbClr val="FFFFFF"/>
              </a:buClr>
              <a:buSzPts val="3000"/>
              <a:buFont typeface="Arial"/>
              <a:buChar char="●"/>
            </a:pPr>
            <a:r>
              <a:rPr lang="en" sz="3000" b="0" i="0" u="none" strike="noStrike" cap="none">
                <a:solidFill>
                  <a:srgbClr val="FFFFFF"/>
                </a:solidFill>
                <a:latin typeface="Arial"/>
                <a:ea typeface="Arial"/>
                <a:cs typeface="Arial"/>
                <a:sym typeface="Arial"/>
              </a:rPr>
              <a:t>Device (screen size)</a:t>
            </a:r>
            <a:endParaRPr>
              <a:solidFill>
                <a:srgbClr val="FFFFFF"/>
              </a:solidFill>
            </a:endParaRPr>
          </a:p>
          <a:p>
            <a:pPr marL="457200" marR="0" lvl="0" indent="-419100" algn="l" rtl="0">
              <a:lnSpc>
                <a:spcPct val="100000"/>
              </a:lnSpc>
              <a:spcBef>
                <a:spcPts val="0"/>
              </a:spcBef>
              <a:spcAft>
                <a:spcPts val="0"/>
              </a:spcAft>
              <a:buClr>
                <a:srgbClr val="FFFFFF"/>
              </a:buClr>
              <a:buSzPts val="3000"/>
              <a:buFont typeface="Arial"/>
              <a:buChar char="●"/>
            </a:pPr>
            <a:r>
              <a:rPr lang="en" sz="3000" b="0" i="0" u="none" strike="noStrike" cap="none">
                <a:solidFill>
                  <a:srgbClr val="FFFFFF"/>
                </a:solidFill>
                <a:latin typeface="Arial"/>
                <a:ea typeface="Arial"/>
                <a:cs typeface="Arial"/>
                <a:sym typeface="Arial"/>
              </a:rPr>
              <a:t>Operating System</a:t>
            </a:r>
            <a:endParaRPr>
              <a:solidFill>
                <a:srgbClr val="FFFFFF"/>
              </a:solidFill>
            </a:endParaRPr>
          </a:p>
          <a:p>
            <a:pPr marL="457200" marR="0" lvl="0" indent="-419100" algn="l" rtl="0">
              <a:lnSpc>
                <a:spcPct val="100000"/>
              </a:lnSpc>
              <a:spcBef>
                <a:spcPts val="0"/>
              </a:spcBef>
              <a:spcAft>
                <a:spcPts val="0"/>
              </a:spcAft>
              <a:buClr>
                <a:srgbClr val="FFFFFF"/>
              </a:buClr>
              <a:buSzPts val="3000"/>
              <a:buFont typeface="Arial"/>
              <a:buChar char="●"/>
            </a:pPr>
            <a:r>
              <a:rPr lang="en" sz="3000" b="0" i="0" u="none" strike="noStrike" cap="none">
                <a:solidFill>
                  <a:srgbClr val="FFFFFF"/>
                </a:solidFill>
                <a:latin typeface="Arial"/>
                <a:ea typeface="Arial"/>
                <a:cs typeface="Arial"/>
                <a:sym typeface="Arial"/>
              </a:rPr>
              <a:t>ISP (download speed)</a:t>
            </a:r>
            <a:endParaRPr>
              <a:solidFill>
                <a:srgbClr val="FFFFFF"/>
              </a:solidFill>
            </a:endParaRPr>
          </a:p>
          <a:p>
            <a:pPr marL="457200" marR="0" lvl="0" indent="-419100" algn="l" rtl="0">
              <a:lnSpc>
                <a:spcPct val="100000"/>
              </a:lnSpc>
              <a:spcBef>
                <a:spcPts val="0"/>
              </a:spcBef>
              <a:spcAft>
                <a:spcPts val="0"/>
              </a:spcAft>
              <a:buClr>
                <a:srgbClr val="FFFFFF"/>
              </a:buClr>
              <a:buSzPts val="3000"/>
              <a:buFont typeface="Arial"/>
              <a:buChar char="●"/>
            </a:pPr>
            <a:r>
              <a:rPr lang="en" sz="3000" b="0" i="0" u="none" strike="noStrike" cap="none">
                <a:solidFill>
                  <a:srgbClr val="FFFFFF"/>
                </a:solidFill>
                <a:latin typeface="Arial"/>
                <a:ea typeface="Arial"/>
                <a:cs typeface="Arial"/>
                <a:sym typeface="Arial"/>
              </a:rPr>
              <a:t>Browser</a:t>
            </a:r>
            <a:endParaRPr>
              <a:solidFill>
                <a:srgbClr val="FFFFFF"/>
              </a:solidFill>
            </a:endParaRPr>
          </a:p>
          <a:p>
            <a:pPr marL="0" marR="0" lvl="0" indent="0" algn="l" rtl="0">
              <a:lnSpc>
                <a:spcPct val="100000"/>
              </a:lnSpc>
              <a:spcBef>
                <a:spcPts val="0"/>
              </a:spcBef>
              <a:spcAft>
                <a:spcPts val="0"/>
              </a:spcAft>
              <a:buClr>
                <a:srgbClr val="B7BF10"/>
              </a:buClr>
              <a:buSzPts val="3000"/>
              <a:buFont typeface="Arial"/>
              <a:buNone/>
            </a:pPr>
            <a:r>
              <a:rPr lang="en" sz="3000" b="0" i="0" u="none" strike="noStrike" cap="none">
                <a:solidFill>
                  <a:srgbClr val="FFFFFF"/>
                </a:solidFill>
                <a:latin typeface="Arial"/>
                <a:ea typeface="Arial"/>
                <a:cs typeface="Arial"/>
                <a:sym typeface="Arial"/>
              </a:rPr>
              <a:t>will you reader be using </a:t>
            </a:r>
            <a:br>
              <a:rPr lang="en" sz="3000" b="0" i="0" u="none" strike="noStrike" cap="none">
                <a:solidFill>
                  <a:srgbClr val="FFFFFF"/>
                </a:solidFill>
                <a:latin typeface="Arial"/>
                <a:ea typeface="Arial"/>
                <a:cs typeface="Arial"/>
                <a:sym typeface="Arial"/>
              </a:rPr>
            </a:br>
            <a:r>
              <a:rPr lang="en" sz="3000" b="0" i="0" u="none" strike="noStrike" cap="none">
                <a:solidFill>
                  <a:srgbClr val="FFFFFF"/>
                </a:solidFill>
                <a:latin typeface="Arial"/>
                <a:ea typeface="Arial"/>
                <a:cs typeface="Arial"/>
                <a:sym typeface="Arial"/>
              </a:rPr>
              <a:t>to access your content?</a:t>
            </a:r>
            <a:endParaRPr>
              <a:solidFill>
                <a:srgbClr val="FFFFFF"/>
              </a:solidFill>
            </a:endParaRPr>
          </a:p>
        </p:txBody>
      </p:sp>
      <p:sp>
        <p:nvSpPr>
          <p:cNvPr id="211" name="Google Shape;211;p3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3</a:t>
            </a:fld>
            <a:endParaRPr sz="1000">
              <a:solidFill>
                <a:srgbClr val="B7BF10"/>
              </a:solidFill>
            </a:endParaRPr>
          </a:p>
        </p:txBody>
      </p:sp>
      <p:sp>
        <p:nvSpPr>
          <p:cNvPr id="212" name="Google Shape;212;p34"/>
          <p:cNvSpPr txBox="1"/>
          <p:nvPr/>
        </p:nvSpPr>
        <p:spPr>
          <a:xfrm>
            <a:off x="549850" y="2138350"/>
            <a:ext cx="735900" cy="68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7294D"/>
              </a:buClr>
              <a:buSzPts val="4800"/>
              <a:buFont typeface="Arial"/>
              <a:buNone/>
            </a:pPr>
            <a:r>
              <a:rPr lang="en" sz="4800" b="0" i="0" u="none" strike="noStrike" cap="none">
                <a:solidFill>
                  <a:srgbClr val="07294D"/>
                </a:solidFill>
                <a:latin typeface="Arial"/>
                <a:ea typeface="Arial"/>
                <a:cs typeface="Arial"/>
                <a:sym typeface="Arial"/>
              </a:rPr>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3"/>
          <p:cNvSpPr txBox="1">
            <a:spLocks noGrp="1"/>
          </p:cNvSpPr>
          <p:nvPr>
            <p:ph type="title"/>
          </p:nvPr>
        </p:nvSpPr>
        <p:spPr>
          <a:xfrm>
            <a:off x="1615425" y="450150"/>
            <a:ext cx="6367800" cy="409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B7BF10"/>
              </a:buClr>
              <a:buSzPts val="4000"/>
              <a:buFont typeface="Arial"/>
              <a:buNone/>
            </a:pPr>
            <a:r>
              <a:rPr lang="en" sz="4000" b="0" i="0" u="none" strike="noStrike" cap="none">
                <a:solidFill>
                  <a:srgbClr val="B7BF10"/>
                </a:solidFill>
                <a:latin typeface="Arial"/>
                <a:ea typeface="Arial"/>
                <a:cs typeface="Arial"/>
                <a:sym typeface="Arial"/>
              </a:rPr>
              <a:t>Wireframe for Content</a:t>
            </a:r>
            <a:endParaRPr/>
          </a:p>
        </p:txBody>
      </p:sp>
      <p:sp>
        <p:nvSpPr>
          <p:cNvPr id="450" name="Google Shape;450;p63"/>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30</a:t>
            </a:fld>
            <a:endParaRPr sz="1000">
              <a:solidFill>
                <a:srgbClr val="B7BF10"/>
              </a:solidFill>
            </a:endParaRPr>
          </a:p>
        </p:txBody>
      </p:sp>
      <p:grpSp>
        <p:nvGrpSpPr>
          <p:cNvPr id="451" name="Google Shape;451;p63"/>
          <p:cNvGrpSpPr/>
          <p:nvPr/>
        </p:nvGrpSpPr>
        <p:grpSpPr>
          <a:xfrm>
            <a:off x="612300" y="2298167"/>
            <a:ext cx="587872" cy="395109"/>
            <a:chOff x="1244800" y="3717225"/>
            <a:chExt cx="449375" cy="302025"/>
          </a:xfrm>
        </p:grpSpPr>
        <p:sp>
          <p:nvSpPr>
            <p:cNvPr id="452" name="Google Shape;452;p63"/>
            <p:cNvSpPr/>
            <p:nvPr/>
          </p:nvSpPr>
          <p:spPr>
            <a:xfrm>
              <a:off x="1244800" y="3717225"/>
              <a:ext cx="449375" cy="302025"/>
            </a:xfrm>
            <a:custGeom>
              <a:avLst/>
              <a:gdLst/>
              <a:ahLst/>
              <a:cxnLst/>
              <a:rect l="l" t="t" r="r" b="b"/>
              <a:pathLst>
                <a:path w="120000" h="120000" fill="none" extrusionOk="0">
                  <a:moveTo>
                    <a:pt x="113490" y="0"/>
                  </a:moveTo>
                  <a:lnTo>
                    <a:pt x="6502" y="0"/>
                  </a:lnTo>
                  <a:lnTo>
                    <a:pt x="6502" y="0"/>
                  </a:lnTo>
                  <a:lnTo>
                    <a:pt x="5207" y="248"/>
                  </a:lnTo>
                  <a:lnTo>
                    <a:pt x="3905" y="725"/>
                  </a:lnTo>
                  <a:lnTo>
                    <a:pt x="2763" y="1698"/>
                  </a:lnTo>
                  <a:lnTo>
                    <a:pt x="1949" y="2900"/>
                  </a:lnTo>
                  <a:lnTo>
                    <a:pt x="1141" y="4360"/>
                  </a:lnTo>
                  <a:lnTo>
                    <a:pt x="487" y="6049"/>
                  </a:lnTo>
                  <a:lnTo>
                    <a:pt x="166" y="7747"/>
                  </a:lnTo>
                  <a:lnTo>
                    <a:pt x="0" y="9674"/>
                  </a:lnTo>
                  <a:lnTo>
                    <a:pt x="0" y="110315"/>
                  </a:lnTo>
                  <a:lnTo>
                    <a:pt x="0" y="110315"/>
                  </a:lnTo>
                  <a:lnTo>
                    <a:pt x="166" y="112252"/>
                  </a:lnTo>
                  <a:lnTo>
                    <a:pt x="487" y="113940"/>
                  </a:lnTo>
                  <a:lnTo>
                    <a:pt x="1141" y="115639"/>
                  </a:lnTo>
                  <a:lnTo>
                    <a:pt x="1949" y="117089"/>
                  </a:lnTo>
                  <a:lnTo>
                    <a:pt x="2763" y="118301"/>
                  </a:lnTo>
                  <a:lnTo>
                    <a:pt x="3905" y="119264"/>
                  </a:lnTo>
                  <a:lnTo>
                    <a:pt x="5207" y="119751"/>
                  </a:lnTo>
                  <a:lnTo>
                    <a:pt x="6502" y="119990"/>
                  </a:lnTo>
                  <a:lnTo>
                    <a:pt x="113490" y="119990"/>
                  </a:lnTo>
                  <a:lnTo>
                    <a:pt x="113490" y="119990"/>
                  </a:lnTo>
                  <a:lnTo>
                    <a:pt x="114792" y="119751"/>
                  </a:lnTo>
                  <a:lnTo>
                    <a:pt x="116094" y="119264"/>
                  </a:lnTo>
                  <a:lnTo>
                    <a:pt x="117229" y="118301"/>
                  </a:lnTo>
                  <a:lnTo>
                    <a:pt x="118043" y="117089"/>
                  </a:lnTo>
                  <a:lnTo>
                    <a:pt x="118858" y="115639"/>
                  </a:lnTo>
                  <a:lnTo>
                    <a:pt x="119505" y="113940"/>
                  </a:lnTo>
                  <a:lnTo>
                    <a:pt x="119833" y="112252"/>
                  </a:lnTo>
                  <a:lnTo>
                    <a:pt x="119993" y="110315"/>
                  </a:lnTo>
                  <a:lnTo>
                    <a:pt x="119993" y="9674"/>
                  </a:lnTo>
                  <a:lnTo>
                    <a:pt x="119993" y="9674"/>
                  </a:lnTo>
                  <a:lnTo>
                    <a:pt x="119833" y="7747"/>
                  </a:lnTo>
                  <a:lnTo>
                    <a:pt x="119505" y="6049"/>
                  </a:lnTo>
                  <a:lnTo>
                    <a:pt x="118858" y="4360"/>
                  </a:lnTo>
                  <a:lnTo>
                    <a:pt x="118043" y="2900"/>
                  </a:lnTo>
                  <a:lnTo>
                    <a:pt x="117229" y="1698"/>
                  </a:lnTo>
                  <a:lnTo>
                    <a:pt x="116094" y="725"/>
                  </a:lnTo>
                  <a:lnTo>
                    <a:pt x="114792" y="248"/>
                  </a:lnTo>
                  <a:lnTo>
                    <a:pt x="113490" y="0"/>
                  </a:lnTo>
                  <a:lnTo>
                    <a:pt x="113490" y="0"/>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63"/>
            <p:cNvSpPr/>
            <p:nvPr/>
          </p:nvSpPr>
          <p:spPr>
            <a:xfrm>
              <a:off x="1244800" y="3795150"/>
              <a:ext cx="449375" cy="25"/>
            </a:xfrm>
            <a:custGeom>
              <a:avLst/>
              <a:gdLst/>
              <a:ahLst/>
              <a:cxnLst/>
              <a:rect l="l" t="t" r="r" b="b"/>
              <a:pathLst>
                <a:path w="120000" h="120000" fill="none" extrusionOk="0">
                  <a:moveTo>
                    <a:pt x="119993" y="120000"/>
                  </a:moveTo>
                  <a:lnTo>
                    <a:pt x="0" y="120000"/>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63"/>
            <p:cNvSpPr/>
            <p:nvPr/>
          </p:nvSpPr>
          <p:spPr>
            <a:xfrm>
              <a:off x="1244800" y="3853000"/>
              <a:ext cx="449375" cy="25"/>
            </a:xfrm>
            <a:custGeom>
              <a:avLst/>
              <a:gdLst/>
              <a:ahLst/>
              <a:cxnLst/>
              <a:rect l="l" t="t" r="r" b="b"/>
              <a:pathLst>
                <a:path w="120000" h="120000" fill="none" extrusionOk="0">
                  <a:moveTo>
                    <a:pt x="0" y="0"/>
                  </a:moveTo>
                  <a:lnTo>
                    <a:pt x="119993" y="0"/>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63"/>
            <p:cNvSpPr/>
            <p:nvPr/>
          </p:nvSpPr>
          <p:spPr>
            <a:xfrm>
              <a:off x="1302625" y="3893800"/>
              <a:ext cx="161375" cy="25"/>
            </a:xfrm>
            <a:custGeom>
              <a:avLst/>
              <a:gdLst/>
              <a:ahLst/>
              <a:cxnLst/>
              <a:rect l="l" t="t" r="r" b="b"/>
              <a:pathLst>
                <a:path w="120000" h="120000" fill="none" extrusionOk="0">
                  <a:moveTo>
                    <a:pt x="120000" y="0"/>
                  </a:moveTo>
                  <a:lnTo>
                    <a:pt x="18" y="0"/>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63"/>
            <p:cNvSpPr/>
            <p:nvPr/>
          </p:nvSpPr>
          <p:spPr>
            <a:xfrm>
              <a:off x="1302625" y="3933975"/>
              <a:ext cx="110250" cy="25"/>
            </a:xfrm>
            <a:custGeom>
              <a:avLst/>
              <a:gdLst/>
              <a:ahLst/>
              <a:cxnLst/>
              <a:rect l="l" t="t" r="r" b="b"/>
              <a:pathLst>
                <a:path w="120000" h="120000" fill="none" extrusionOk="0">
                  <a:moveTo>
                    <a:pt x="119972" y="120000"/>
                  </a:moveTo>
                  <a:lnTo>
                    <a:pt x="27" y="120000"/>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63"/>
            <p:cNvSpPr/>
            <p:nvPr/>
          </p:nvSpPr>
          <p:spPr>
            <a:xfrm>
              <a:off x="1572975" y="3899875"/>
              <a:ext cx="62125" cy="40225"/>
            </a:xfrm>
            <a:custGeom>
              <a:avLst/>
              <a:gdLst/>
              <a:ahLst/>
              <a:cxnLst/>
              <a:rect l="l" t="t" r="r" b="b"/>
              <a:pathLst>
                <a:path w="120000" h="120000" fill="none" extrusionOk="0">
                  <a:moveTo>
                    <a:pt x="96482" y="74"/>
                  </a:moveTo>
                  <a:lnTo>
                    <a:pt x="23565" y="74"/>
                  </a:lnTo>
                  <a:lnTo>
                    <a:pt x="23565" y="74"/>
                  </a:lnTo>
                  <a:lnTo>
                    <a:pt x="18832" y="74"/>
                  </a:lnTo>
                  <a:lnTo>
                    <a:pt x="14148" y="1864"/>
                  </a:lnTo>
                  <a:lnTo>
                    <a:pt x="10623" y="5518"/>
                  </a:lnTo>
                  <a:lnTo>
                    <a:pt x="7098" y="10963"/>
                  </a:lnTo>
                  <a:lnTo>
                    <a:pt x="4732" y="16407"/>
                  </a:lnTo>
                  <a:lnTo>
                    <a:pt x="2366" y="21852"/>
                  </a:lnTo>
                  <a:lnTo>
                    <a:pt x="1207" y="29086"/>
                  </a:lnTo>
                  <a:lnTo>
                    <a:pt x="0" y="36395"/>
                  </a:lnTo>
                  <a:lnTo>
                    <a:pt x="0" y="83604"/>
                  </a:lnTo>
                  <a:lnTo>
                    <a:pt x="0" y="83604"/>
                  </a:lnTo>
                  <a:lnTo>
                    <a:pt x="1207" y="90839"/>
                  </a:lnTo>
                  <a:lnTo>
                    <a:pt x="2366" y="98147"/>
                  </a:lnTo>
                  <a:lnTo>
                    <a:pt x="4732" y="103592"/>
                  </a:lnTo>
                  <a:lnTo>
                    <a:pt x="7098" y="109036"/>
                  </a:lnTo>
                  <a:lnTo>
                    <a:pt x="10623" y="112691"/>
                  </a:lnTo>
                  <a:lnTo>
                    <a:pt x="14148" y="116270"/>
                  </a:lnTo>
                  <a:lnTo>
                    <a:pt x="18832" y="118135"/>
                  </a:lnTo>
                  <a:lnTo>
                    <a:pt x="23565" y="119925"/>
                  </a:lnTo>
                  <a:lnTo>
                    <a:pt x="96482" y="119925"/>
                  </a:lnTo>
                  <a:lnTo>
                    <a:pt x="96482" y="119925"/>
                  </a:lnTo>
                  <a:lnTo>
                    <a:pt x="101167" y="118135"/>
                  </a:lnTo>
                  <a:lnTo>
                    <a:pt x="105851" y="116270"/>
                  </a:lnTo>
                  <a:lnTo>
                    <a:pt x="109376" y="112691"/>
                  </a:lnTo>
                  <a:lnTo>
                    <a:pt x="112949" y="109036"/>
                  </a:lnTo>
                  <a:lnTo>
                    <a:pt x="115267" y="103592"/>
                  </a:lnTo>
                  <a:lnTo>
                    <a:pt x="117633" y="98147"/>
                  </a:lnTo>
                  <a:lnTo>
                    <a:pt x="119999" y="90839"/>
                  </a:lnTo>
                  <a:lnTo>
                    <a:pt x="119999" y="83604"/>
                  </a:lnTo>
                  <a:lnTo>
                    <a:pt x="119999" y="36395"/>
                  </a:lnTo>
                  <a:lnTo>
                    <a:pt x="119999" y="36395"/>
                  </a:lnTo>
                  <a:lnTo>
                    <a:pt x="119999" y="29086"/>
                  </a:lnTo>
                  <a:lnTo>
                    <a:pt x="117633" y="21852"/>
                  </a:lnTo>
                  <a:lnTo>
                    <a:pt x="115267" y="16407"/>
                  </a:lnTo>
                  <a:lnTo>
                    <a:pt x="112949" y="10963"/>
                  </a:lnTo>
                  <a:lnTo>
                    <a:pt x="109376" y="5518"/>
                  </a:lnTo>
                  <a:lnTo>
                    <a:pt x="105851" y="1864"/>
                  </a:lnTo>
                  <a:lnTo>
                    <a:pt x="101167" y="74"/>
                  </a:lnTo>
                  <a:lnTo>
                    <a:pt x="96482" y="74"/>
                  </a:lnTo>
                  <a:lnTo>
                    <a:pt x="96482" y="74"/>
                  </a:lnTo>
                  <a:close/>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4"/>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Define the distinct content areas. </a:t>
            </a:r>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BAC5B9"/>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Think about what each area is for, </a:t>
            </a:r>
            <a:br>
              <a:rPr lang="en" sz="1800" b="0" i="0" u="none" strike="noStrike" cap="none">
                <a:solidFill>
                  <a:srgbClr val="BAC5B9"/>
                </a:solidFill>
                <a:latin typeface="Arial"/>
                <a:ea typeface="Arial"/>
                <a:cs typeface="Arial"/>
                <a:sym typeface="Arial"/>
              </a:rPr>
            </a:br>
            <a:r>
              <a:rPr lang="en" sz="1800" b="0" i="0" u="none" strike="noStrike" cap="none">
                <a:solidFill>
                  <a:srgbClr val="BAC5B9"/>
                </a:solidFill>
                <a:latin typeface="Arial"/>
                <a:ea typeface="Arial"/>
                <a:cs typeface="Arial"/>
                <a:sym typeface="Arial"/>
              </a:rPr>
              <a:t>not what it is currently holding.</a:t>
            </a:r>
            <a:endParaRPr/>
          </a:p>
        </p:txBody>
      </p:sp>
      <p:sp>
        <p:nvSpPr>
          <p:cNvPr id="463" name="Google Shape;463;p6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31</a:t>
            </a:fld>
            <a:endParaRPr/>
          </a:p>
        </p:txBody>
      </p:sp>
      <p:sp>
        <p:nvSpPr>
          <p:cNvPr id="464" name="Google Shape;464;p64"/>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Content Analysis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5"/>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32</a:t>
            </a:fld>
            <a:endParaRPr/>
          </a:p>
        </p:txBody>
      </p:sp>
      <p:pic>
        <p:nvPicPr>
          <p:cNvPr id="470" name="Google Shape;470;p65"/>
          <p:cNvPicPr preferRelativeResize="0"/>
          <p:nvPr/>
        </p:nvPicPr>
        <p:blipFill rotWithShape="1">
          <a:blip r:embed="rId3">
            <a:alphaModFix/>
          </a:blip>
          <a:srcRect/>
          <a:stretch/>
        </p:blipFill>
        <p:spPr>
          <a:xfrm>
            <a:off x="488175" y="233750"/>
            <a:ext cx="8167658" cy="467600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6"/>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Resize My Browser</a:t>
            </a:r>
            <a:endParaRPr/>
          </a:p>
          <a:p>
            <a:pPr marL="0" marR="0" lvl="0" indent="0" algn="l" rtl="0">
              <a:lnSpc>
                <a:spcPct val="100000"/>
              </a:lnSpc>
              <a:spcBef>
                <a:spcPts val="0"/>
              </a:spcBef>
              <a:spcAft>
                <a:spcPts val="0"/>
              </a:spcAft>
              <a:buClr>
                <a:srgbClr val="BAC5B9"/>
              </a:buClr>
              <a:buSzPts val="1800"/>
              <a:buFont typeface="Arial"/>
              <a:buNone/>
            </a:pPr>
            <a:r>
              <a:rPr lang="en" sz="1800" b="0" i="0" u="sng" strike="noStrike" cap="none">
                <a:solidFill>
                  <a:schemeClr val="hlink"/>
                </a:solidFill>
                <a:latin typeface="Arial"/>
                <a:ea typeface="Arial"/>
                <a:cs typeface="Arial"/>
                <a:sym typeface="Arial"/>
                <a:hlinkClick r:id="rId3"/>
              </a:rPr>
              <a:t>http://resizemybrowser.com</a:t>
            </a:r>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BAC5B9"/>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Chrome Extension: Full Page Screen Capture</a:t>
            </a:r>
            <a:endParaRPr/>
          </a:p>
          <a:p>
            <a:pPr marL="0" marR="0" lvl="0" indent="0" algn="l" rtl="0">
              <a:lnSpc>
                <a:spcPct val="100000"/>
              </a:lnSpc>
              <a:spcBef>
                <a:spcPts val="0"/>
              </a:spcBef>
              <a:spcAft>
                <a:spcPts val="0"/>
              </a:spcAft>
              <a:buClr>
                <a:srgbClr val="BAC5B9"/>
              </a:buClr>
              <a:buSzPts val="1800"/>
              <a:buFont typeface="Arial"/>
              <a:buNone/>
            </a:pPr>
            <a:r>
              <a:rPr lang="en" sz="1800" b="0" i="0" u="sng" strike="noStrike" cap="none">
                <a:solidFill>
                  <a:schemeClr val="hlink"/>
                </a:solidFill>
                <a:latin typeface="Arial"/>
                <a:ea typeface="Arial"/>
                <a:cs typeface="Arial"/>
                <a:sym typeface="Arial"/>
                <a:hlinkClick r:id="rId4"/>
              </a:rPr>
              <a:t>https://goo.gl/fCnsuK</a:t>
            </a:r>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BAC5B9"/>
              </a:solidFill>
              <a:latin typeface="Arial"/>
              <a:ea typeface="Arial"/>
              <a:cs typeface="Arial"/>
              <a:sym typeface="Arial"/>
            </a:endParaRPr>
          </a:p>
        </p:txBody>
      </p:sp>
      <p:sp>
        <p:nvSpPr>
          <p:cNvPr id="476" name="Google Shape;476;p66"/>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33</a:t>
            </a:fld>
            <a:endParaRPr/>
          </a:p>
        </p:txBody>
      </p:sp>
      <p:sp>
        <p:nvSpPr>
          <p:cNvPr id="477" name="Google Shape;477;p66"/>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Capturing Full Pages in Browser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7"/>
          <p:cNvSpPr txBox="1">
            <a:spLocks noGrp="1"/>
          </p:cNvSpPr>
          <p:nvPr>
            <p:ph type="title"/>
          </p:nvPr>
        </p:nvSpPr>
        <p:spPr>
          <a:xfrm>
            <a:off x="1615425" y="450150"/>
            <a:ext cx="6367800" cy="409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B7BF10"/>
              </a:buClr>
              <a:buSzPts val="4800"/>
              <a:buFont typeface="Arial"/>
              <a:buNone/>
            </a:pPr>
            <a:r>
              <a:rPr lang="en" sz="4800" b="0" i="0" u="none" strike="noStrike" cap="none">
                <a:solidFill>
                  <a:srgbClr val="B7BF10"/>
                </a:solidFill>
                <a:latin typeface="Arial"/>
                <a:ea typeface="Arial"/>
                <a:cs typeface="Arial"/>
                <a:sym typeface="Arial"/>
              </a:rPr>
              <a:t>Research</a:t>
            </a:r>
            <a:endParaRPr/>
          </a:p>
        </p:txBody>
      </p:sp>
      <p:sp>
        <p:nvSpPr>
          <p:cNvPr id="483" name="Google Shape;483;p6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35</a:t>
            </a:fld>
            <a:endParaRPr/>
          </a:p>
        </p:txBody>
      </p:sp>
      <p:pic>
        <p:nvPicPr>
          <p:cNvPr id="489" name="Google Shape;489;p68"/>
          <p:cNvPicPr preferRelativeResize="0"/>
          <p:nvPr/>
        </p:nvPicPr>
        <p:blipFill rotWithShape="1">
          <a:blip r:embed="rId3">
            <a:alphaModFix/>
          </a:blip>
          <a:srcRect/>
          <a:stretch/>
        </p:blipFill>
        <p:spPr>
          <a:xfrm>
            <a:off x="604737" y="152400"/>
            <a:ext cx="7934514" cy="4838701"/>
          </a:xfrm>
          <a:prstGeom prst="rect">
            <a:avLst/>
          </a:prstGeom>
          <a:noFill/>
          <a:ln>
            <a:noFill/>
          </a:ln>
        </p:spPr>
      </p:pic>
      <p:sp>
        <p:nvSpPr>
          <p:cNvPr id="490" name="Google Shape;490;p68"/>
          <p:cNvSpPr/>
          <p:nvPr/>
        </p:nvSpPr>
        <p:spPr>
          <a:xfrm>
            <a:off x="2515775" y="2765000"/>
            <a:ext cx="3170100" cy="5919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36</a:t>
            </a:fld>
            <a:endParaRPr/>
          </a:p>
        </p:txBody>
      </p:sp>
      <p:pic>
        <p:nvPicPr>
          <p:cNvPr id="496" name="Google Shape;496;p69"/>
          <p:cNvPicPr preferRelativeResize="0"/>
          <p:nvPr/>
        </p:nvPicPr>
        <p:blipFill rotWithShape="1">
          <a:blip r:embed="rId3">
            <a:alphaModFix/>
          </a:blip>
          <a:srcRect/>
          <a:stretch/>
        </p:blipFill>
        <p:spPr>
          <a:xfrm>
            <a:off x="1441075" y="152400"/>
            <a:ext cx="6261843" cy="483869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37</a:t>
            </a:fld>
            <a:endParaRPr/>
          </a:p>
        </p:txBody>
      </p:sp>
      <p:pic>
        <p:nvPicPr>
          <p:cNvPr id="502" name="Google Shape;502;p70"/>
          <p:cNvPicPr preferRelativeResize="0"/>
          <p:nvPr/>
        </p:nvPicPr>
        <p:blipFill rotWithShape="1">
          <a:blip r:embed="rId3">
            <a:alphaModFix/>
          </a:blip>
          <a:srcRect/>
          <a:stretch/>
        </p:blipFill>
        <p:spPr>
          <a:xfrm>
            <a:off x="-754275" y="-687850"/>
            <a:ext cx="10652550" cy="5901525"/>
          </a:xfrm>
          <a:prstGeom prst="rect">
            <a:avLst/>
          </a:prstGeom>
          <a:noFill/>
          <a:ln>
            <a:noFill/>
          </a:ln>
        </p:spPr>
      </p:pic>
      <p:pic>
        <p:nvPicPr>
          <p:cNvPr id="503" name="Google Shape;503;p70"/>
          <p:cNvPicPr preferRelativeResize="0"/>
          <p:nvPr/>
        </p:nvPicPr>
        <p:blipFill rotWithShape="1">
          <a:blip r:embed="rId4">
            <a:alphaModFix/>
          </a:blip>
          <a:srcRect/>
          <a:stretch/>
        </p:blipFill>
        <p:spPr>
          <a:xfrm>
            <a:off x="1830940" y="-308850"/>
            <a:ext cx="5482119"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38</a:t>
            </a:fld>
            <a:endParaRPr/>
          </a:p>
        </p:txBody>
      </p:sp>
      <p:pic>
        <p:nvPicPr>
          <p:cNvPr id="509" name="Google Shape;509;p71"/>
          <p:cNvPicPr preferRelativeResize="0"/>
          <p:nvPr/>
        </p:nvPicPr>
        <p:blipFill rotWithShape="1">
          <a:blip r:embed="rId3">
            <a:alphaModFix/>
          </a:blip>
          <a:srcRect/>
          <a:stretch/>
        </p:blipFill>
        <p:spPr>
          <a:xfrm>
            <a:off x="-85110" y="0"/>
            <a:ext cx="9314222" cy="5143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39</a:t>
            </a:fld>
            <a:endParaRPr/>
          </a:p>
        </p:txBody>
      </p:sp>
      <p:sp>
        <p:nvSpPr>
          <p:cNvPr id="515" name="Google Shape;515;p72"/>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Book Cover Design</a:t>
            </a:r>
            <a:endParaRPr/>
          </a:p>
          <a:p>
            <a:pPr marL="0" marR="0" lvl="0" indent="0" algn="l" rtl="0">
              <a:lnSpc>
                <a:spcPct val="100000"/>
              </a:lnSpc>
              <a:spcBef>
                <a:spcPts val="0"/>
              </a:spcBef>
              <a:spcAft>
                <a:spcPts val="0"/>
              </a:spcAft>
              <a:buClr>
                <a:srgbClr val="B7BF10"/>
              </a:buClr>
              <a:buSzPts val="2400"/>
              <a:buFont typeface="Arial"/>
              <a:buNone/>
            </a:pPr>
            <a:endParaRPr sz="2400" b="0" i="0" u="none" strike="noStrike" cap="none">
              <a:solidFill>
                <a:srgbClr val="B7BF10"/>
              </a:solidFill>
              <a:latin typeface="Arial"/>
              <a:ea typeface="Arial"/>
              <a:cs typeface="Arial"/>
              <a:sym typeface="Arial"/>
            </a:endParaRPr>
          </a:p>
        </p:txBody>
      </p:sp>
      <p:pic>
        <p:nvPicPr>
          <p:cNvPr id="516" name="Google Shape;516;p72"/>
          <p:cNvPicPr preferRelativeResize="0"/>
          <p:nvPr/>
        </p:nvPicPr>
        <p:blipFill rotWithShape="1">
          <a:blip r:embed="rId3">
            <a:alphaModFix/>
          </a:blip>
          <a:srcRect/>
          <a:stretch/>
        </p:blipFill>
        <p:spPr>
          <a:xfrm>
            <a:off x="890575" y="1293824"/>
            <a:ext cx="8253424" cy="5068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a:p>
        </p:txBody>
      </p:sp>
      <p:sp>
        <p:nvSpPr>
          <p:cNvPr id="218" name="Google Shape;218;p35"/>
          <p:cNvSpPr/>
          <p:nvPr/>
        </p:nvSpPr>
        <p:spPr>
          <a:xfrm>
            <a:off x="4190149" y="952495"/>
            <a:ext cx="4430099" cy="2823900"/>
          </a:xfrm>
          <a:prstGeom prst="rect">
            <a:avLst/>
          </a:prstGeom>
          <a:solidFill>
            <a:srgbClr val="2E303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B7BF10"/>
              </a:solidFill>
              <a:latin typeface="Arial"/>
              <a:ea typeface="Arial"/>
              <a:cs typeface="Arial"/>
              <a:sym typeface="Arial"/>
            </a:endParaRPr>
          </a:p>
        </p:txBody>
      </p:sp>
      <p:sp>
        <p:nvSpPr>
          <p:cNvPr id="219" name="Google Shape;219;p35"/>
          <p:cNvSpPr txBox="1"/>
          <p:nvPr/>
        </p:nvSpPr>
        <p:spPr>
          <a:xfrm>
            <a:off x="1319400" y="2314150"/>
            <a:ext cx="2793900" cy="219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1" i="0" u="none" strike="noStrike" cap="none">
                <a:solidFill>
                  <a:srgbClr val="BAC5B9"/>
                </a:solidFill>
                <a:latin typeface="Arial"/>
                <a:ea typeface="Arial"/>
                <a:cs typeface="Arial"/>
                <a:sym typeface="Arial"/>
              </a:rPr>
              <a:t>Desktop Browsers</a:t>
            </a:r>
            <a:endParaRPr/>
          </a:p>
          <a:p>
            <a:pPr marL="0" marR="0" lvl="0" indent="0" algn="l" rtl="0">
              <a:lnSpc>
                <a:spcPct val="100000"/>
              </a:lnSpc>
              <a:spcBef>
                <a:spcPts val="60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Monitors grew from 800px to 1024px. We eventually settled on designing for 960px</a:t>
            </a:r>
            <a:br>
              <a:rPr lang="en" sz="1800" b="0" i="0" u="none" strike="noStrike" cap="none">
                <a:solidFill>
                  <a:srgbClr val="BAC5B9"/>
                </a:solidFill>
                <a:latin typeface="Arial"/>
                <a:ea typeface="Arial"/>
                <a:cs typeface="Arial"/>
                <a:sym typeface="Arial"/>
              </a:rPr>
            </a:br>
            <a:r>
              <a:rPr lang="en" sz="1800" b="0" i="0" u="none" strike="noStrike" cap="none">
                <a:solidFill>
                  <a:srgbClr val="BAC5B9"/>
                </a:solidFill>
                <a:latin typeface="Arial"/>
                <a:ea typeface="Arial"/>
                <a:cs typeface="Arial"/>
                <a:sym typeface="Arial"/>
              </a:rPr>
              <a:t>width for design</a:t>
            </a:r>
            <a:endParaRPr/>
          </a:p>
        </p:txBody>
      </p:sp>
      <p:sp>
        <p:nvSpPr>
          <p:cNvPr id="220" name="Google Shape;220;p35"/>
          <p:cNvSpPr/>
          <p:nvPr/>
        </p:nvSpPr>
        <p:spPr>
          <a:xfrm>
            <a:off x="3991775" y="752924"/>
            <a:ext cx="4826554" cy="3757527"/>
          </a:xfrm>
          <a:custGeom>
            <a:avLst/>
            <a:gdLst/>
            <a:ahLst/>
            <a:cxnLst/>
            <a:rect l="l" t="t" r="r" b="b"/>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no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1" name="Google Shape;221;p35" descr="Screen Shot 2016-12-08 at 4.08.58 PM.png"/>
          <p:cNvPicPr preferRelativeResize="0"/>
          <p:nvPr/>
        </p:nvPicPr>
        <p:blipFill rotWithShape="1">
          <a:blip r:embed="rId3">
            <a:alphaModFix/>
          </a:blip>
          <a:srcRect/>
          <a:stretch/>
        </p:blipFill>
        <p:spPr>
          <a:xfrm>
            <a:off x="4528515" y="952500"/>
            <a:ext cx="3753068" cy="2823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3"/>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40</a:t>
            </a:fld>
            <a:endParaRPr/>
          </a:p>
        </p:txBody>
      </p:sp>
      <p:sp>
        <p:nvSpPr>
          <p:cNvPr id="522" name="Google Shape;522;p73"/>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Editorial Design</a:t>
            </a:r>
            <a:endParaRPr/>
          </a:p>
          <a:p>
            <a:pPr marL="0" marR="0" lvl="0" indent="0" algn="l" rtl="0">
              <a:lnSpc>
                <a:spcPct val="100000"/>
              </a:lnSpc>
              <a:spcBef>
                <a:spcPts val="0"/>
              </a:spcBef>
              <a:spcAft>
                <a:spcPts val="0"/>
              </a:spcAft>
              <a:buClr>
                <a:srgbClr val="B7BF10"/>
              </a:buClr>
              <a:buSzPts val="2400"/>
              <a:buFont typeface="Arial"/>
              <a:buNone/>
            </a:pPr>
            <a:endParaRPr sz="2400" b="0" i="0" u="none" strike="noStrike" cap="none">
              <a:solidFill>
                <a:srgbClr val="B7BF10"/>
              </a:solidFill>
              <a:latin typeface="Arial"/>
              <a:ea typeface="Arial"/>
              <a:cs typeface="Arial"/>
              <a:sym typeface="Arial"/>
            </a:endParaRPr>
          </a:p>
        </p:txBody>
      </p:sp>
      <p:pic>
        <p:nvPicPr>
          <p:cNvPr id="523" name="Google Shape;523;p73"/>
          <p:cNvPicPr preferRelativeResize="0"/>
          <p:nvPr/>
        </p:nvPicPr>
        <p:blipFill rotWithShape="1">
          <a:blip r:embed="rId3">
            <a:alphaModFix/>
          </a:blip>
          <a:srcRect/>
          <a:stretch/>
        </p:blipFill>
        <p:spPr>
          <a:xfrm>
            <a:off x="890574" y="1417350"/>
            <a:ext cx="8253424" cy="48802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41</a:t>
            </a:fld>
            <a:endParaRPr/>
          </a:p>
        </p:txBody>
      </p:sp>
      <p:sp>
        <p:nvSpPr>
          <p:cNvPr id="529" name="Google Shape;529;p74"/>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Annual Report Design</a:t>
            </a:r>
            <a:endParaRPr/>
          </a:p>
          <a:p>
            <a:pPr marL="0" marR="0" lvl="0" indent="0" algn="l" rtl="0">
              <a:lnSpc>
                <a:spcPct val="100000"/>
              </a:lnSpc>
              <a:spcBef>
                <a:spcPts val="0"/>
              </a:spcBef>
              <a:spcAft>
                <a:spcPts val="0"/>
              </a:spcAft>
              <a:buClr>
                <a:srgbClr val="B7BF10"/>
              </a:buClr>
              <a:buSzPts val="2400"/>
              <a:buFont typeface="Arial"/>
              <a:buNone/>
            </a:pPr>
            <a:endParaRPr sz="2400" b="0" i="0" u="none" strike="noStrike" cap="none">
              <a:solidFill>
                <a:srgbClr val="B7BF10"/>
              </a:solidFill>
              <a:latin typeface="Arial"/>
              <a:ea typeface="Arial"/>
              <a:cs typeface="Arial"/>
              <a:sym typeface="Arial"/>
            </a:endParaRPr>
          </a:p>
        </p:txBody>
      </p:sp>
      <p:pic>
        <p:nvPicPr>
          <p:cNvPr id="530" name="Google Shape;530;p74"/>
          <p:cNvPicPr preferRelativeResize="0"/>
          <p:nvPr/>
        </p:nvPicPr>
        <p:blipFill rotWithShape="1">
          <a:blip r:embed="rId3">
            <a:alphaModFix/>
          </a:blip>
          <a:srcRect/>
          <a:stretch/>
        </p:blipFill>
        <p:spPr>
          <a:xfrm>
            <a:off x="925522" y="1453999"/>
            <a:ext cx="8218476" cy="49617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5"/>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42</a:t>
            </a:fld>
            <a:endParaRPr/>
          </a:p>
        </p:txBody>
      </p:sp>
      <p:sp>
        <p:nvSpPr>
          <p:cNvPr id="536" name="Google Shape;536;p75"/>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Poster Design</a:t>
            </a:r>
            <a:endParaRPr/>
          </a:p>
          <a:p>
            <a:pPr marL="0" marR="0" lvl="0" indent="0" algn="l" rtl="0">
              <a:lnSpc>
                <a:spcPct val="100000"/>
              </a:lnSpc>
              <a:spcBef>
                <a:spcPts val="0"/>
              </a:spcBef>
              <a:spcAft>
                <a:spcPts val="0"/>
              </a:spcAft>
              <a:buClr>
                <a:srgbClr val="B7BF10"/>
              </a:buClr>
              <a:buSzPts val="2400"/>
              <a:buFont typeface="Arial"/>
              <a:buNone/>
            </a:pPr>
            <a:endParaRPr sz="2400" b="0" i="0" u="none" strike="noStrike" cap="none">
              <a:solidFill>
                <a:srgbClr val="B7BF10"/>
              </a:solidFill>
              <a:latin typeface="Arial"/>
              <a:ea typeface="Arial"/>
              <a:cs typeface="Arial"/>
              <a:sym typeface="Arial"/>
            </a:endParaRPr>
          </a:p>
        </p:txBody>
      </p:sp>
      <p:pic>
        <p:nvPicPr>
          <p:cNvPr id="537" name="Google Shape;537;p75"/>
          <p:cNvPicPr preferRelativeResize="0"/>
          <p:nvPr/>
        </p:nvPicPr>
        <p:blipFill rotWithShape="1">
          <a:blip r:embed="rId3">
            <a:alphaModFix/>
          </a:blip>
          <a:srcRect/>
          <a:stretch/>
        </p:blipFill>
        <p:spPr>
          <a:xfrm>
            <a:off x="863399" y="1254799"/>
            <a:ext cx="8280598"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6"/>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43</a:t>
            </a:fld>
            <a:endParaRPr/>
          </a:p>
        </p:txBody>
      </p:sp>
      <p:sp>
        <p:nvSpPr>
          <p:cNvPr id="543" name="Google Shape;543;p76"/>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Catalog Design</a:t>
            </a:r>
            <a:endParaRPr/>
          </a:p>
          <a:p>
            <a:pPr marL="0" marR="0" lvl="0" indent="0" algn="l" rtl="0">
              <a:lnSpc>
                <a:spcPct val="100000"/>
              </a:lnSpc>
              <a:spcBef>
                <a:spcPts val="0"/>
              </a:spcBef>
              <a:spcAft>
                <a:spcPts val="0"/>
              </a:spcAft>
              <a:buClr>
                <a:srgbClr val="B7BF10"/>
              </a:buClr>
              <a:buSzPts val="2400"/>
              <a:buFont typeface="Arial"/>
              <a:buNone/>
            </a:pPr>
            <a:endParaRPr sz="2400" b="0" i="0" u="none" strike="noStrike" cap="none">
              <a:solidFill>
                <a:srgbClr val="B7BF10"/>
              </a:solidFill>
              <a:latin typeface="Arial"/>
              <a:ea typeface="Arial"/>
              <a:cs typeface="Arial"/>
              <a:sym typeface="Arial"/>
            </a:endParaRPr>
          </a:p>
        </p:txBody>
      </p:sp>
      <p:pic>
        <p:nvPicPr>
          <p:cNvPr id="544" name="Google Shape;544;p76"/>
          <p:cNvPicPr preferRelativeResize="0"/>
          <p:nvPr/>
        </p:nvPicPr>
        <p:blipFill rotWithShape="1">
          <a:blip r:embed="rId3">
            <a:alphaModFix/>
          </a:blip>
          <a:srcRect/>
          <a:stretch/>
        </p:blipFill>
        <p:spPr>
          <a:xfrm>
            <a:off x="897898" y="1318400"/>
            <a:ext cx="8282451" cy="5143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7"/>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BAC5B9"/>
              </a:buClr>
              <a:buSzPts val="1800"/>
              <a:buFont typeface="Arial"/>
              <a:buNone/>
            </a:pPr>
            <a:r>
              <a:rPr lang="en" sz="1800" b="0" i="0" u="sng" strike="noStrike" cap="none">
                <a:solidFill>
                  <a:schemeClr val="hlink"/>
                </a:solidFill>
                <a:latin typeface="Arial"/>
                <a:ea typeface="Arial"/>
                <a:cs typeface="Arial"/>
                <a:sym typeface="Arial"/>
                <a:hlinkClick r:id="rId3"/>
              </a:rPr>
              <a:t>patterntap.com</a:t>
            </a:r>
            <a:endParaRPr/>
          </a:p>
          <a:p>
            <a:pPr marL="457200" marR="0" lvl="0" indent="-228600" algn="l" rtl="0">
              <a:lnSpc>
                <a:spcPct val="100000"/>
              </a:lnSpc>
              <a:spcBef>
                <a:spcPts val="0"/>
              </a:spcBef>
              <a:spcAft>
                <a:spcPts val="0"/>
              </a:spcAft>
              <a:buClr>
                <a:srgbClr val="BAC5B9"/>
              </a:buClr>
              <a:buSzPts val="1800"/>
              <a:buFont typeface="Arial"/>
              <a:buNone/>
            </a:pPr>
            <a:r>
              <a:rPr lang="en" sz="1800" b="0" i="0" u="sng" strike="noStrike" cap="none">
                <a:solidFill>
                  <a:schemeClr val="hlink"/>
                </a:solidFill>
                <a:latin typeface="Arial"/>
                <a:ea typeface="Arial"/>
                <a:cs typeface="Arial"/>
                <a:sym typeface="Arial"/>
                <a:hlinkClick r:id="rId4"/>
              </a:rPr>
              <a:t>niice.com</a:t>
            </a:r>
            <a:endParaRPr/>
          </a:p>
          <a:p>
            <a:pPr marL="457200" marR="0" lvl="0" indent="-228600" algn="l" rtl="0">
              <a:lnSpc>
                <a:spcPct val="100000"/>
              </a:lnSpc>
              <a:spcBef>
                <a:spcPts val="0"/>
              </a:spcBef>
              <a:spcAft>
                <a:spcPts val="0"/>
              </a:spcAft>
              <a:buClr>
                <a:srgbClr val="BAC5B9"/>
              </a:buClr>
              <a:buSzPts val="1800"/>
              <a:buFont typeface="Arial"/>
              <a:buNone/>
            </a:pPr>
            <a:r>
              <a:rPr lang="en" sz="1800" b="0" i="0" u="sng" strike="noStrike" cap="none">
                <a:solidFill>
                  <a:schemeClr val="hlink"/>
                </a:solidFill>
                <a:latin typeface="Arial"/>
                <a:ea typeface="Arial"/>
                <a:cs typeface="Arial"/>
                <a:sym typeface="Arial"/>
                <a:hlinkClick r:id="rId5"/>
              </a:rPr>
              <a:t>mediaqueri.es</a:t>
            </a:r>
            <a:endParaRPr/>
          </a:p>
          <a:p>
            <a:pPr marL="457200" marR="0" lvl="0" indent="-228600" algn="l" rtl="0">
              <a:lnSpc>
                <a:spcPct val="100000"/>
              </a:lnSpc>
              <a:spcBef>
                <a:spcPts val="0"/>
              </a:spcBef>
              <a:spcAft>
                <a:spcPts val="0"/>
              </a:spcAft>
              <a:buClr>
                <a:srgbClr val="BAC5B9"/>
              </a:buClr>
              <a:buSzPts val="1800"/>
              <a:buFont typeface="Arial"/>
              <a:buNone/>
            </a:pPr>
            <a:r>
              <a:rPr lang="en" sz="1800" b="0" i="0" u="sng" strike="noStrike" cap="none">
                <a:solidFill>
                  <a:schemeClr val="hlink"/>
                </a:solidFill>
                <a:latin typeface="Arial"/>
                <a:ea typeface="Arial"/>
                <a:cs typeface="Arial"/>
                <a:sym typeface="Arial"/>
                <a:hlinkClick r:id="rId6"/>
              </a:rPr>
              <a:t>unmatchedstlye.com/gallery</a:t>
            </a:r>
            <a:endParaRPr/>
          </a:p>
          <a:p>
            <a:pPr marL="457200" marR="0" lvl="0" indent="-228600" algn="l" rtl="0">
              <a:lnSpc>
                <a:spcPct val="100000"/>
              </a:lnSpc>
              <a:spcBef>
                <a:spcPts val="0"/>
              </a:spcBef>
              <a:spcAft>
                <a:spcPts val="0"/>
              </a:spcAft>
              <a:buClr>
                <a:srgbClr val="BAC5B9"/>
              </a:buClr>
              <a:buSzPts val="1800"/>
              <a:buFont typeface="Arial"/>
              <a:buNone/>
            </a:pPr>
            <a:r>
              <a:rPr lang="en" sz="1800" b="0" i="0" u="sng" strike="noStrike" cap="none">
                <a:solidFill>
                  <a:schemeClr val="hlink"/>
                </a:solidFill>
                <a:latin typeface="Arial"/>
                <a:ea typeface="Arial"/>
                <a:cs typeface="Arial"/>
                <a:sym typeface="Arial"/>
                <a:hlinkClick r:id="rId7"/>
              </a:rPr>
              <a:t>siteinspire.com</a:t>
            </a:r>
            <a:endParaRPr/>
          </a:p>
          <a:p>
            <a:pPr marL="457200" marR="0" lvl="0" indent="-228600" algn="l" rtl="0">
              <a:lnSpc>
                <a:spcPct val="100000"/>
              </a:lnSpc>
              <a:spcBef>
                <a:spcPts val="0"/>
              </a:spcBef>
              <a:spcAft>
                <a:spcPts val="0"/>
              </a:spcAft>
              <a:buClr>
                <a:srgbClr val="BAC5B9"/>
              </a:buClr>
              <a:buSzPts val="1800"/>
              <a:buFont typeface="Arial"/>
              <a:buNone/>
            </a:pPr>
            <a:r>
              <a:rPr lang="en" sz="1800" b="0" i="0" u="sng" strike="noStrike" cap="none">
                <a:solidFill>
                  <a:schemeClr val="hlink"/>
                </a:solidFill>
                <a:latin typeface="Arial"/>
                <a:ea typeface="Arial"/>
                <a:cs typeface="Arial"/>
                <a:sym typeface="Arial"/>
                <a:hlinkClick r:id="rId8"/>
              </a:rPr>
              <a:t>dribbble.com</a:t>
            </a:r>
            <a:endParaRPr/>
          </a:p>
        </p:txBody>
      </p:sp>
      <p:sp>
        <p:nvSpPr>
          <p:cNvPr id="550" name="Google Shape;550;p7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44</a:t>
            </a:fld>
            <a:endParaRPr/>
          </a:p>
        </p:txBody>
      </p:sp>
      <p:sp>
        <p:nvSpPr>
          <p:cNvPr id="551" name="Google Shape;551;p77"/>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More Design Inspiration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8"/>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45</a:t>
            </a:fld>
            <a:endParaRPr sz="1000">
              <a:solidFill>
                <a:srgbClr val="B7BF10"/>
              </a:solidFill>
            </a:endParaRPr>
          </a:p>
        </p:txBody>
      </p:sp>
      <p:sp>
        <p:nvSpPr>
          <p:cNvPr id="557" name="Google Shape;557;p78"/>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Sketching Cheat Sheet</a:t>
            </a:r>
            <a:endParaRPr/>
          </a:p>
        </p:txBody>
      </p:sp>
      <p:pic>
        <p:nvPicPr>
          <p:cNvPr id="558" name="Google Shape;558;p78"/>
          <p:cNvPicPr preferRelativeResize="0"/>
          <p:nvPr/>
        </p:nvPicPr>
        <p:blipFill rotWithShape="1">
          <a:blip r:embed="rId3">
            <a:alphaModFix/>
          </a:blip>
          <a:srcRect/>
          <a:stretch/>
        </p:blipFill>
        <p:spPr>
          <a:xfrm>
            <a:off x="1323550" y="806775"/>
            <a:ext cx="6451100" cy="4031925"/>
          </a:xfrm>
          <a:prstGeom prst="rect">
            <a:avLst/>
          </a:prstGeom>
          <a:noFill/>
          <a:ln>
            <a:noFill/>
          </a:ln>
        </p:spPr>
      </p:pic>
      <p:sp>
        <p:nvSpPr>
          <p:cNvPr id="559" name="Google Shape;559;p78"/>
          <p:cNvSpPr txBox="1">
            <a:spLocks noGrp="1"/>
          </p:cNvSpPr>
          <p:nvPr>
            <p:ph type="body" idx="1"/>
          </p:nvPr>
        </p:nvSpPr>
        <p:spPr>
          <a:xfrm>
            <a:off x="1199125" y="1716925"/>
            <a:ext cx="73005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46</a:t>
            </a:fld>
            <a:endParaRPr/>
          </a:p>
        </p:txBody>
      </p:sp>
      <p:pic>
        <p:nvPicPr>
          <p:cNvPr id="565" name="Google Shape;565;p79"/>
          <p:cNvPicPr preferRelativeResize="0"/>
          <p:nvPr/>
        </p:nvPicPr>
        <p:blipFill rotWithShape="1">
          <a:blip r:embed="rId3">
            <a:alphaModFix/>
          </a:blip>
          <a:srcRect/>
          <a:stretch/>
        </p:blipFill>
        <p:spPr>
          <a:xfrm>
            <a:off x="170925" y="157025"/>
            <a:ext cx="2362200" cy="2486025"/>
          </a:xfrm>
          <a:prstGeom prst="rect">
            <a:avLst/>
          </a:prstGeom>
          <a:noFill/>
          <a:ln>
            <a:noFill/>
          </a:ln>
        </p:spPr>
      </p:pic>
      <p:pic>
        <p:nvPicPr>
          <p:cNvPr id="566" name="Google Shape;566;p79"/>
          <p:cNvPicPr preferRelativeResize="0"/>
          <p:nvPr/>
        </p:nvPicPr>
        <p:blipFill rotWithShape="1">
          <a:blip r:embed="rId4">
            <a:alphaModFix/>
          </a:blip>
          <a:srcRect/>
          <a:stretch/>
        </p:blipFill>
        <p:spPr>
          <a:xfrm>
            <a:off x="2949175" y="392537"/>
            <a:ext cx="5640310" cy="4358421"/>
          </a:xfrm>
          <a:prstGeom prst="rect">
            <a:avLst/>
          </a:prstGeom>
          <a:noFill/>
          <a:ln>
            <a:noFill/>
          </a:ln>
        </p:spPr>
      </p:pic>
      <p:pic>
        <p:nvPicPr>
          <p:cNvPr id="567" name="Google Shape;567;p79"/>
          <p:cNvPicPr preferRelativeResize="0"/>
          <p:nvPr/>
        </p:nvPicPr>
        <p:blipFill rotWithShape="1">
          <a:blip r:embed="rId5">
            <a:alphaModFix/>
          </a:blip>
          <a:srcRect/>
          <a:stretch/>
        </p:blipFill>
        <p:spPr>
          <a:xfrm>
            <a:off x="7032250" y="357850"/>
            <a:ext cx="2111750" cy="1214825"/>
          </a:xfrm>
          <a:prstGeom prst="rect">
            <a:avLst/>
          </a:prstGeom>
          <a:noFill/>
          <a:ln>
            <a:noFill/>
          </a:ln>
        </p:spPr>
      </p:pic>
      <p:sp>
        <p:nvSpPr>
          <p:cNvPr id="568" name="Google Shape;568;p79"/>
          <p:cNvSpPr txBox="1"/>
          <p:nvPr/>
        </p:nvSpPr>
        <p:spPr>
          <a:xfrm>
            <a:off x="434800" y="2997300"/>
            <a:ext cx="2039700" cy="18780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B7BF10"/>
              </a:buClr>
              <a:buSzPts val="1100"/>
              <a:buFont typeface="Arial"/>
              <a:buChar char="●"/>
            </a:pPr>
            <a:r>
              <a:rPr lang="en" sz="1100" b="0" i="0" u="none" strike="noStrike" cap="none">
                <a:solidFill>
                  <a:srgbClr val="B7BF10"/>
                </a:solidFill>
                <a:latin typeface="Arial"/>
                <a:ea typeface="Arial"/>
                <a:cs typeface="Arial"/>
                <a:sym typeface="Arial"/>
              </a:rPr>
              <a:t>Print out 8 sheets</a:t>
            </a:r>
            <a:endParaRPr/>
          </a:p>
          <a:p>
            <a:pPr marL="457200" marR="0" lvl="0" indent="-298450" algn="l" rtl="0">
              <a:lnSpc>
                <a:spcPct val="100000"/>
              </a:lnSpc>
              <a:spcBef>
                <a:spcPts val="0"/>
              </a:spcBef>
              <a:spcAft>
                <a:spcPts val="0"/>
              </a:spcAft>
              <a:buClr>
                <a:srgbClr val="B7BF10"/>
              </a:buClr>
              <a:buSzPts val="1100"/>
              <a:buFont typeface="Arial"/>
              <a:buChar char="●"/>
            </a:pPr>
            <a:r>
              <a:rPr lang="en" sz="1100" b="0" i="0" u="none" strike="noStrike" cap="none">
                <a:solidFill>
                  <a:srgbClr val="B7BF10"/>
                </a:solidFill>
                <a:latin typeface="Arial"/>
                <a:ea typeface="Arial"/>
                <a:cs typeface="Arial"/>
                <a:sym typeface="Arial"/>
              </a:rPr>
              <a:t>Find inspiration</a:t>
            </a:r>
            <a:endParaRPr/>
          </a:p>
          <a:p>
            <a:pPr marL="457200" marR="0" lvl="0" indent="-298450" algn="l" rtl="0">
              <a:lnSpc>
                <a:spcPct val="100000"/>
              </a:lnSpc>
              <a:spcBef>
                <a:spcPts val="0"/>
              </a:spcBef>
              <a:spcAft>
                <a:spcPts val="0"/>
              </a:spcAft>
              <a:buClr>
                <a:srgbClr val="B7BF10"/>
              </a:buClr>
              <a:buSzPts val="1100"/>
              <a:buFont typeface="Arial"/>
              <a:buChar char="●"/>
            </a:pPr>
            <a:r>
              <a:rPr lang="en" sz="1100" b="0" i="0" u="none" strike="noStrike" cap="none">
                <a:solidFill>
                  <a:srgbClr val="B7BF10"/>
                </a:solidFill>
                <a:latin typeface="Arial"/>
                <a:ea typeface="Arial"/>
                <a:cs typeface="Arial"/>
                <a:sym typeface="Arial"/>
              </a:rPr>
              <a:t>use a pencil</a:t>
            </a:r>
            <a:endParaRPr/>
          </a:p>
          <a:p>
            <a:pPr marL="457200" marR="0" lvl="0" indent="-298450" algn="l" rtl="0">
              <a:lnSpc>
                <a:spcPct val="100000"/>
              </a:lnSpc>
              <a:spcBef>
                <a:spcPts val="0"/>
              </a:spcBef>
              <a:spcAft>
                <a:spcPts val="0"/>
              </a:spcAft>
              <a:buClr>
                <a:srgbClr val="B7BF10"/>
              </a:buClr>
              <a:buSzPts val="1100"/>
              <a:buFont typeface="Arial"/>
              <a:buChar char="●"/>
            </a:pPr>
            <a:r>
              <a:rPr lang="en" sz="1100" b="0" i="0" u="none" strike="noStrike" cap="none">
                <a:solidFill>
                  <a:srgbClr val="B7BF10"/>
                </a:solidFill>
                <a:latin typeface="Arial"/>
                <a:ea typeface="Arial"/>
                <a:cs typeface="Arial"/>
                <a:sym typeface="Arial"/>
              </a:rPr>
              <a:t>sketch fast</a:t>
            </a:r>
            <a:endParaRPr/>
          </a:p>
          <a:p>
            <a:pPr marL="457200" marR="0" lvl="0" indent="-298450" algn="l" rtl="0">
              <a:lnSpc>
                <a:spcPct val="100000"/>
              </a:lnSpc>
              <a:spcBef>
                <a:spcPts val="0"/>
              </a:spcBef>
              <a:spcAft>
                <a:spcPts val="0"/>
              </a:spcAft>
              <a:buClr>
                <a:srgbClr val="B7BF10"/>
              </a:buClr>
              <a:buSzPts val="1100"/>
              <a:buFont typeface="Arial"/>
              <a:buChar char="●"/>
            </a:pPr>
            <a:r>
              <a:rPr lang="en" sz="1100" b="0" i="0" u="none" strike="noStrike" cap="none">
                <a:solidFill>
                  <a:srgbClr val="B7BF10"/>
                </a:solidFill>
                <a:latin typeface="Arial"/>
                <a:ea typeface="Arial"/>
                <a:cs typeface="Arial"/>
                <a:sym typeface="Arial"/>
              </a:rPr>
              <a:t>repeat</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B7BF10"/>
              </a:solidFill>
              <a:latin typeface="Arial"/>
              <a:ea typeface="Arial"/>
              <a:cs typeface="Arial"/>
              <a:sym typeface="Arial"/>
            </a:endParaRPr>
          </a:p>
          <a:p>
            <a:pPr marL="0" marR="0" lvl="0" indent="0" algn="l" rtl="0">
              <a:lnSpc>
                <a:spcPct val="100000"/>
              </a:lnSpc>
              <a:spcBef>
                <a:spcPts val="0"/>
              </a:spcBef>
              <a:spcAft>
                <a:spcPts val="0"/>
              </a:spcAft>
              <a:buClr>
                <a:srgbClr val="B7BF10"/>
              </a:buClr>
              <a:buSzPts val="1100"/>
              <a:buFont typeface="Arial"/>
              <a:buNone/>
            </a:pPr>
            <a:r>
              <a:rPr lang="en" sz="1100" b="0" i="0" u="none" strike="noStrike" cap="none">
                <a:solidFill>
                  <a:srgbClr val="B7BF10"/>
                </a:solidFill>
                <a:latin typeface="Arial"/>
                <a:ea typeface="Arial"/>
                <a:cs typeface="Arial"/>
                <a:sym typeface="Arial"/>
              </a:rPr>
              <a:t>Right now it is about ideas, not pixel perfect details.</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B7BF1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B7BF10"/>
                </a:solidFill>
                <a:latin typeface="Arial"/>
                <a:ea typeface="Arial"/>
                <a:cs typeface="Arial"/>
                <a:sym typeface="Arial"/>
              </a:rPr>
              <a:t>Needs to be legible.</a:t>
            </a:r>
            <a:endParaRPr/>
          </a:p>
        </p:txBody>
      </p:sp>
      <p:cxnSp>
        <p:nvCxnSpPr>
          <p:cNvPr id="569" name="Google Shape;569;p79"/>
          <p:cNvCxnSpPr/>
          <p:nvPr/>
        </p:nvCxnSpPr>
        <p:spPr>
          <a:xfrm>
            <a:off x="1780800" y="851075"/>
            <a:ext cx="1299900" cy="411600"/>
          </a:xfrm>
          <a:prstGeom prst="straightConnector1">
            <a:avLst/>
          </a:prstGeom>
          <a:noFill/>
          <a:ln w="9525" cap="flat" cmpd="sng">
            <a:solidFill>
              <a:srgbClr val="B7BF10"/>
            </a:solidFill>
            <a:prstDash val="solid"/>
            <a:round/>
            <a:headEnd type="none" w="sm" len="sm"/>
            <a:tailEnd type="triangle" w="lg" len="lg"/>
          </a:ln>
        </p:spPr>
      </p:cxnSp>
      <p:grpSp>
        <p:nvGrpSpPr>
          <p:cNvPr id="570" name="Google Shape;570;p79"/>
          <p:cNvGrpSpPr/>
          <p:nvPr/>
        </p:nvGrpSpPr>
        <p:grpSpPr>
          <a:xfrm>
            <a:off x="2394453" y="357848"/>
            <a:ext cx="215966" cy="342398"/>
            <a:chOff x="6718575" y="2318625"/>
            <a:chExt cx="256950" cy="407375"/>
          </a:xfrm>
        </p:grpSpPr>
        <p:sp>
          <p:nvSpPr>
            <p:cNvPr id="571" name="Google Shape;571;p79"/>
            <p:cNvSpPr/>
            <p:nvPr/>
          </p:nvSpPr>
          <p:spPr>
            <a:xfrm>
              <a:off x="6795900" y="2673600"/>
              <a:ext cx="102300" cy="22550"/>
            </a:xfrm>
            <a:custGeom>
              <a:avLst/>
              <a:gdLst/>
              <a:ahLst/>
              <a:cxnLst/>
              <a:rect l="l" t="t" r="r" b="b"/>
              <a:pathLst>
                <a:path w="120000" h="120000" fill="none" extrusionOk="0">
                  <a:moveTo>
                    <a:pt x="120000" y="120000"/>
                  </a:moveTo>
                  <a:lnTo>
                    <a:pt x="120000" y="133"/>
                  </a:lnTo>
                  <a:lnTo>
                    <a:pt x="0" y="133"/>
                  </a:lnTo>
                  <a:lnTo>
                    <a:pt x="0" y="120000"/>
                  </a:lnTo>
                  <a:lnTo>
                    <a:pt x="120000" y="120000"/>
                  </a:lnTo>
                  <a:close/>
                </a:path>
              </a:pathLst>
            </a:custGeom>
            <a:noFill/>
            <a:ln w="12175" cap="rnd" cmpd="sng">
              <a:solidFill>
                <a:srgbClr val="B7BF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79"/>
            <p:cNvSpPr/>
            <p:nvPr/>
          </p:nvSpPr>
          <p:spPr>
            <a:xfrm>
              <a:off x="6795900" y="2650475"/>
              <a:ext cx="102300" cy="22550"/>
            </a:xfrm>
            <a:custGeom>
              <a:avLst/>
              <a:gdLst/>
              <a:ahLst/>
              <a:cxnLst/>
              <a:rect l="l" t="t" r="r" b="b"/>
              <a:pathLst>
                <a:path w="120000" h="120000" fill="none" extrusionOk="0">
                  <a:moveTo>
                    <a:pt x="120000" y="119866"/>
                  </a:moveTo>
                  <a:lnTo>
                    <a:pt x="120000" y="0"/>
                  </a:lnTo>
                  <a:lnTo>
                    <a:pt x="0" y="0"/>
                  </a:lnTo>
                  <a:lnTo>
                    <a:pt x="0" y="119866"/>
                  </a:lnTo>
                  <a:lnTo>
                    <a:pt x="120000" y="119866"/>
                  </a:lnTo>
                  <a:close/>
                </a:path>
              </a:pathLst>
            </a:custGeom>
            <a:noFill/>
            <a:ln w="12175" cap="rnd" cmpd="sng">
              <a:solidFill>
                <a:srgbClr val="B7BF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79"/>
            <p:cNvSpPr/>
            <p:nvPr/>
          </p:nvSpPr>
          <p:spPr>
            <a:xfrm>
              <a:off x="6795900" y="2696125"/>
              <a:ext cx="102300" cy="29875"/>
            </a:xfrm>
            <a:custGeom>
              <a:avLst/>
              <a:gdLst/>
              <a:ahLst/>
              <a:cxnLst/>
              <a:rect l="l" t="t" r="r" b="b"/>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12175" cap="rnd" cmpd="sng">
              <a:solidFill>
                <a:srgbClr val="B7BF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79"/>
            <p:cNvSpPr/>
            <p:nvPr/>
          </p:nvSpPr>
          <p:spPr>
            <a:xfrm>
              <a:off x="6784925" y="2459275"/>
              <a:ext cx="35350" cy="166875"/>
            </a:xfrm>
            <a:custGeom>
              <a:avLst/>
              <a:gdLst/>
              <a:ahLst/>
              <a:cxnLst/>
              <a:rect l="l" t="t" r="r" b="b"/>
              <a:pathLst>
                <a:path w="120000" h="120000" fill="none" extrusionOk="0">
                  <a:moveTo>
                    <a:pt x="119915" y="119982"/>
                  </a:moveTo>
                  <a:lnTo>
                    <a:pt x="119915" y="119982"/>
                  </a:lnTo>
                  <a:lnTo>
                    <a:pt x="49646" y="51235"/>
                  </a:lnTo>
                  <a:lnTo>
                    <a:pt x="84" y="17"/>
                  </a:lnTo>
                </a:path>
              </a:pathLst>
            </a:custGeom>
            <a:noFill/>
            <a:ln w="12175" cap="rnd" cmpd="sng">
              <a:solidFill>
                <a:srgbClr val="B7BF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9"/>
            <p:cNvSpPr/>
            <p:nvPr/>
          </p:nvSpPr>
          <p:spPr>
            <a:xfrm>
              <a:off x="6718575" y="2318625"/>
              <a:ext cx="256950" cy="307525"/>
            </a:xfrm>
            <a:custGeom>
              <a:avLst/>
              <a:gdLst/>
              <a:ahLst/>
              <a:cxnLst/>
              <a:rect l="l" t="t" r="r" b="b"/>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12175" cap="rnd" cmpd="sng">
              <a:solidFill>
                <a:srgbClr val="B7BF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79"/>
            <p:cNvSpPr/>
            <p:nvPr/>
          </p:nvSpPr>
          <p:spPr>
            <a:xfrm>
              <a:off x="6873825" y="2459275"/>
              <a:ext cx="35350" cy="166875"/>
            </a:xfrm>
            <a:custGeom>
              <a:avLst/>
              <a:gdLst/>
              <a:ahLst/>
              <a:cxnLst/>
              <a:rect l="l" t="t" r="r" b="b"/>
              <a:pathLst>
                <a:path w="120000" h="120000" fill="none" extrusionOk="0">
                  <a:moveTo>
                    <a:pt x="119915" y="17"/>
                  </a:moveTo>
                  <a:lnTo>
                    <a:pt x="119915" y="17"/>
                  </a:lnTo>
                  <a:lnTo>
                    <a:pt x="70353" y="51235"/>
                  </a:lnTo>
                  <a:lnTo>
                    <a:pt x="84" y="119982"/>
                  </a:lnTo>
                </a:path>
              </a:pathLst>
            </a:custGeom>
            <a:noFill/>
            <a:ln w="12175" cap="rnd" cmpd="sng">
              <a:solidFill>
                <a:srgbClr val="B7BF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79"/>
            <p:cNvSpPr/>
            <p:nvPr/>
          </p:nvSpPr>
          <p:spPr>
            <a:xfrm>
              <a:off x="6801975" y="2453200"/>
              <a:ext cx="90150" cy="19500"/>
            </a:xfrm>
            <a:custGeom>
              <a:avLst/>
              <a:gdLst/>
              <a:ahLst/>
              <a:cxnLst/>
              <a:rect l="l" t="t" r="r" b="b"/>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12175" cap="rnd" cmpd="sng">
              <a:solidFill>
                <a:srgbClr val="B7BF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79"/>
            <p:cNvSpPr/>
            <p:nvPr/>
          </p:nvSpPr>
          <p:spPr>
            <a:xfrm>
              <a:off x="6795900" y="2628550"/>
              <a:ext cx="102300" cy="25"/>
            </a:xfrm>
            <a:custGeom>
              <a:avLst/>
              <a:gdLst/>
              <a:ahLst/>
              <a:cxnLst/>
              <a:rect l="l" t="t" r="r" b="b"/>
              <a:pathLst>
                <a:path w="120000" h="120000" fill="none" extrusionOk="0">
                  <a:moveTo>
                    <a:pt x="0" y="120000"/>
                  </a:moveTo>
                  <a:lnTo>
                    <a:pt x="120000" y="120000"/>
                  </a:lnTo>
                </a:path>
              </a:pathLst>
            </a:custGeom>
            <a:noFill/>
            <a:ln w="12175" cap="rnd" cmpd="sng">
              <a:solidFill>
                <a:srgbClr val="B7BF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9" name="Google Shape;579;p79"/>
          <p:cNvSpPr txBox="1"/>
          <p:nvPr/>
        </p:nvSpPr>
        <p:spPr>
          <a:xfrm>
            <a:off x="2021100" y="665850"/>
            <a:ext cx="1244400" cy="50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1100"/>
              <a:buFont typeface="Arial"/>
              <a:buNone/>
            </a:pPr>
            <a:r>
              <a:rPr lang="en" sz="1100" b="0" i="0" u="none" strike="noStrike" cap="none">
                <a:solidFill>
                  <a:srgbClr val="B7BF10"/>
                </a:solidFill>
                <a:latin typeface="Arial"/>
                <a:ea typeface="Arial"/>
                <a:cs typeface="Arial"/>
                <a:sym typeface="Arial"/>
              </a:rPr>
              <a:t>inspiration!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7294D"/>
              </a:buClr>
              <a:buSzPts val="1400"/>
              <a:buFont typeface="Arial"/>
              <a:buNone/>
            </a:pPr>
            <a:fld id="{00000000-1234-1234-1234-123412341234}" type="slidenum">
              <a:rPr lang="en"/>
              <a:t>47</a:t>
            </a:fld>
            <a:endParaRPr sz="1000">
              <a:solidFill>
                <a:srgbClr val="B7BF10"/>
              </a:solidFill>
            </a:endParaRPr>
          </a:p>
        </p:txBody>
      </p:sp>
      <p:sp>
        <p:nvSpPr>
          <p:cNvPr id="585" name="Google Shape;585;p80"/>
          <p:cNvSpPr txBox="1">
            <a:spLocks noGrp="1"/>
          </p:cNvSpPr>
          <p:nvPr>
            <p:ph type="title"/>
          </p:nvPr>
        </p:nvSpPr>
        <p:spPr>
          <a:xfrm>
            <a:off x="1315350" y="2150850"/>
            <a:ext cx="7281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7294D"/>
              </a:buClr>
              <a:buSzPts val="3600"/>
              <a:buFont typeface="Arial"/>
              <a:buNone/>
            </a:pPr>
            <a:r>
              <a:rPr lang="en" sz="3600" b="0" i="0" u="none" strike="noStrike" cap="none">
                <a:solidFill>
                  <a:srgbClr val="07294D"/>
                </a:solidFill>
                <a:latin typeface="Arial"/>
                <a:ea typeface="Arial"/>
                <a:cs typeface="Arial"/>
                <a:sym typeface="Arial"/>
              </a:rPr>
              <a:t>Assignment 01: </a:t>
            </a:r>
            <a:br>
              <a:rPr lang="en" sz="3600" b="0" i="0" u="none" strike="noStrike" cap="none">
                <a:solidFill>
                  <a:srgbClr val="07294D"/>
                </a:solidFill>
                <a:latin typeface="Arial"/>
                <a:ea typeface="Arial"/>
                <a:cs typeface="Arial"/>
                <a:sym typeface="Arial"/>
              </a:rPr>
            </a:br>
            <a:r>
              <a:rPr lang="en" sz="3600" b="0" i="0" u="none" strike="noStrike" cap="none">
                <a:solidFill>
                  <a:srgbClr val="07294D"/>
                </a:solidFill>
                <a:latin typeface="Arial"/>
                <a:ea typeface="Arial"/>
                <a:cs typeface="Arial"/>
                <a:sym typeface="Arial"/>
              </a:rPr>
              <a:t>Project Definition Presentation</a:t>
            </a:r>
            <a:endParaRPr/>
          </a:p>
        </p:txBody>
      </p:sp>
      <p:sp>
        <p:nvSpPr>
          <p:cNvPr id="586" name="Google Shape;586;p80"/>
          <p:cNvSpPr txBox="1">
            <a:spLocks noGrp="1"/>
          </p:cNvSpPr>
          <p:nvPr>
            <p:ph type="subTitle" idx="1"/>
          </p:nvPr>
        </p:nvSpPr>
        <p:spPr>
          <a:xfrm>
            <a:off x="1315350" y="2985975"/>
            <a:ext cx="7705800" cy="7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b="0" i="0" u="none" strike="noStrike" cap="none">
                <a:solidFill>
                  <a:srgbClr val="3A3A3A"/>
                </a:solidFill>
                <a:latin typeface="Arial"/>
                <a:ea typeface="Arial"/>
                <a:cs typeface="Arial"/>
                <a:sym typeface="Arial"/>
              </a:rPr>
              <a:t>Be prepared to discuss:</a:t>
            </a:r>
            <a:endParaRPr/>
          </a:p>
          <a:p>
            <a:pPr marL="457200" marR="0" lvl="0" indent="-298450" algn="l" rtl="0">
              <a:lnSpc>
                <a:spcPct val="115000"/>
              </a:lnSpc>
              <a:spcBef>
                <a:spcPts val="0"/>
              </a:spcBef>
              <a:spcAft>
                <a:spcPts val="0"/>
              </a:spcAft>
              <a:buClr>
                <a:schemeClr val="dk1"/>
              </a:buClr>
              <a:buSzPts val="1100"/>
              <a:buFont typeface="Arial"/>
              <a:buChar char="●"/>
            </a:pPr>
            <a:r>
              <a:rPr lang="en" sz="1800" b="0" i="0" u="none" strike="noStrike" cap="none">
                <a:solidFill>
                  <a:srgbClr val="3A3A3A"/>
                </a:solidFill>
                <a:latin typeface="Arial"/>
                <a:ea typeface="Arial"/>
                <a:cs typeface="Arial"/>
                <a:sym typeface="Arial"/>
              </a:rPr>
              <a:t>The topic of your chosen product (Brand Name, brand position)</a:t>
            </a:r>
            <a:endParaRPr/>
          </a:p>
          <a:p>
            <a:pPr marL="457200" marR="0" lvl="0" indent="-298450" algn="l" rtl="0">
              <a:lnSpc>
                <a:spcPct val="115000"/>
              </a:lnSpc>
              <a:spcBef>
                <a:spcPts val="0"/>
              </a:spcBef>
              <a:spcAft>
                <a:spcPts val="0"/>
              </a:spcAft>
              <a:buClr>
                <a:schemeClr val="dk1"/>
              </a:buClr>
              <a:buSzPts val="1100"/>
              <a:buFont typeface="Arial"/>
              <a:buChar char="●"/>
            </a:pPr>
            <a:r>
              <a:rPr lang="en" sz="1800" b="0" i="0" u="none" strike="noStrike" cap="none">
                <a:solidFill>
                  <a:srgbClr val="3A3A3A"/>
                </a:solidFill>
                <a:latin typeface="Arial"/>
                <a:ea typeface="Arial"/>
                <a:cs typeface="Arial"/>
                <a:sym typeface="Arial"/>
              </a:rPr>
              <a:t>Who will use the product (user persona)</a:t>
            </a:r>
            <a:endParaRPr/>
          </a:p>
          <a:p>
            <a:pPr marL="457200" marR="0" lvl="0" indent="-298450" algn="l" rtl="0">
              <a:lnSpc>
                <a:spcPct val="115000"/>
              </a:lnSpc>
              <a:spcBef>
                <a:spcPts val="0"/>
              </a:spcBef>
              <a:spcAft>
                <a:spcPts val="0"/>
              </a:spcAft>
              <a:buClr>
                <a:schemeClr val="dk1"/>
              </a:buClr>
              <a:buSzPts val="1100"/>
              <a:buFont typeface="Arial"/>
              <a:buChar char="●"/>
            </a:pPr>
            <a:r>
              <a:rPr lang="en" sz="1800" b="0" i="0" u="none" strike="noStrike" cap="none">
                <a:solidFill>
                  <a:srgbClr val="3A3A3A"/>
                </a:solidFill>
                <a:latin typeface="Arial"/>
                <a:ea typeface="Arial"/>
                <a:cs typeface="Arial"/>
                <a:sym typeface="Arial"/>
              </a:rPr>
              <a:t>The unique selling points of the product (brand personality)</a:t>
            </a:r>
            <a:endParaRPr/>
          </a:p>
          <a:p>
            <a:pPr marL="0" marR="0" lvl="0" indent="0" algn="l" rtl="0">
              <a:lnSpc>
                <a:spcPct val="115000"/>
              </a:lnSpc>
              <a:spcBef>
                <a:spcPts val="0"/>
              </a:spcBef>
              <a:spcAft>
                <a:spcPts val="0"/>
              </a:spcAft>
              <a:buClr>
                <a:srgbClr val="000000"/>
              </a:buClr>
              <a:buSzPts val="1100"/>
              <a:buFont typeface="Arial"/>
              <a:buNone/>
            </a:pPr>
            <a:r>
              <a:rPr lang="en" sz="1800" b="0" i="0" u="none" strike="noStrike" cap="none">
                <a:solidFill>
                  <a:srgbClr val="3A3A3A"/>
                </a:solidFill>
                <a:latin typeface="Arial"/>
                <a:ea typeface="Arial"/>
                <a:cs typeface="Arial"/>
                <a:sym typeface="Arial"/>
              </a:rPr>
              <a:t>Your presentation must include:</a:t>
            </a:r>
            <a:endParaRPr/>
          </a:p>
          <a:p>
            <a:pPr marL="457200" marR="0" lvl="0" indent="-298450" algn="l" rtl="0">
              <a:lnSpc>
                <a:spcPct val="115000"/>
              </a:lnSpc>
              <a:spcBef>
                <a:spcPts val="0"/>
              </a:spcBef>
              <a:spcAft>
                <a:spcPts val="0"/>
              </a:spcAft>
              <a:buClr>
                <a:schemeClr val="dk1"/>
              </a:buClr>
              <a:buSzPts val="1100"/>
              <a:buFont typeface="Arial"/>
              <a:buChar char="●"/>
            </a:pPr>
            <a:r>
              <a:rPr lang="en" sz="1800" b="0" i="0" u="none" strike="noStrike" cap="none">
                <a:solidFill>
                  <a:srgbClr val="3A3A3A"/>
                </a:solidFill>
                <a:latin typeface="Arial"/>
                <a:ea typeface="Arial"/>
                <a:cs typeface="Arial"/>
                <a:sym typeface="Arial"/>
              </a:rPr>
              <a:t>Images of Home page and 1 article page for three main break points</a:t>
            </a:r>
            <a:endParaRPr/>
          </a:p>
          <a:p>
            <a:pPr marL="457200" marR="0" lvl="0" indent="-298450" algn="l" rtl="0">
              <a:lnSpc>
                <a:spcPct val="115000"/>
              </a:lnSpc>
              <a:spcBef>
                <a:spcPts val="0"/>
              </a:spcBef>
              <a:spcAft>
                <a:spcPts val="0"/>
              </a:spcAft>
              <a:buClr>
                <a:schemeClr val="dk1"/>
              </a:buClr>
              <a:buSzPts val="1100"/>
              <a:buFont typeface="Arial"/>
              <a:buChar char="●"/>
            </a:pPr>
            <a:r>
              <a:rPr lang="en" sz="1800" b="0" i="0" u="none" strike="noStrike" cap="none">
                <a:solidFill>
                  <a:srgbClr val="3A3A3A"/>
                </a:solidFill>
                <a:latin typeface="Arial"/>
                <a:ea typeface="Arial"/>
                <a:cs typeface="Arial"/>
                <a:sym typeface="Arial"/>
              </a:rPr>
              <a:t>Wireframes of each page at each breakpoint</a:t>
            </a:r>
            <a:endParaRPr/>
          </a:p>
          <a:p>
            <a:pPr marL="457200" marR="0" lvl="0" indent="-298450" algn="l" rtl="0">
              <a:lnSpc>
                <a:spcPct val="115000"/>
              </a:lnSpc>
              <a:spcBef>
                <a:spcPts val="0"/>
              </a:spcBef>
              <a:spcAft>
                <a:spcPts val="0"/>
              </a:spcAft>
              <a:buClr>
                <a:schemeClr val="dk1"/>
              </a:buClr>
              <a:buSzPts val="1100"/>
              <a:buFont typeface="Arial"/>
              <a:buChar char="●"/>
            </a:pPr>
            <a:r>
              <a:rPr lang="en" sz="1800" b="0" i="0" u="none" strike="noStrike" cap="none">
                <a:solidFill>
                  <a:srgbClr val="3A3A3A"/>
                </a:solidFill>
                <a:latin typeface="Arial"/>
                <a:ea typeface="Arial"/>
                <a:cs typeface="Arial"/>
                <a:sym typeface="Arial"/>
              </a:rPr>
              <a:t>User persona</a:t>
            </a:r>
            <a:endParaRPr/>
          </a:p>
          <a:p>
            <a:pPr marL="457200" marR="0" lvl="0" indent="-298450" algn="l" rtl="0">
              <a:lnSpc>
                <a:spcPct val="115000"/>
              </a:lnSpc>
              <a:spcBef>
                <a:spcPts val="0"/>
              </a:spcBef>
              <a:spcAft>
                <a:spcPts val="0"/>
              </a:spcAft>
              <a:buClr>
                <a:schemeClr val="dk1"/>
              </a:buClr>
              <a:buSzPts val="1100"/>
              <a:buFont typeface="Arial"/>
              <a:buChar char="●"/>
            </a:pPr>
            <a:r>
              <a:rPr lang="en" sz="1800" b="0" i="0" u="none" strike="noStrike" cap="none">
                <a:solidFill>
                  <a:srgbClr val="3A3A3A"/>
                </a:solidFill>
                <a:latin typeface="Arial"/>
                <a:ea typeface="Arial"/>
                <a:cs typeface="Arial"/>
                <a:sym typeface="Arial"/>
              </a:rPr>
              <a:t>sketches of possible new layouts (min 8)</a:t>
            </a:r>
            <a:endParaRPr/>
          </a:p>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rgbClr val="3A3A3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800" b="0" i="0" u="sng" strike="noStrike" cap="none">
                <a:solidFill>
                  <a:schemeClr val="hlink"/>
                </a:solidFill>
                <a:latin typeface="Arial"/>
                <a:ea typeface="Arial"/>
                <a:cs typeface="Arial"/>
                <a:sym typeface="Arial"/>
                <a:hlinkClick r:id="rId3"/>
              </a:rPr>
              <a:t>http://learn.drexel.edu</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7294D"/>
              </a:buClr>
              <a:buSzPts val="1400"/>
              <a:buFont typeface="Arial"/>
              <a:buNone/>
            </a:pPr>
            <a:fld id="{00000000-1234-1234-1234-123412341234}" type="slidenum">
              <a:rPr lang="en"/>
              <a:t>48</a:t>
            </a:fld>
            <a:endParaRPr sz="1000">
              <a:solidFill>
                <a:srgbClr val="B7BF10"/>
              </a:solidFill>
            </a:endParaRPr>
          </a:p>
        </p:txBody>
      </p:sp>
      <p:pic>
        <p:nvPicPr>
          <p:cNvPr id="592" name="Google Shape;592;p81"/>
          <p:cNvPicPr preferRelativeResize="0"/>
          <p:nvPr/>
        </p:nvPicPr>
        <p:blipFill rotWithShape="1">
          <a:blip r:embed="rId3">
            <a:alphaModFix/>
          </a:blip>
          <a:srcRect/>
          <a:stretch/>
        </p:blipFill>
        <p:spPr>
          <a:xfrm>
            <a:off x="3663300" y="-4821000"/>
            <a:ext cx="4904599" cy="9778002"/>
          </a:xfrm>
          <a:prstGeom prst="rect">
            <a:avLst/>
          </a:prstGeom>
          <a:noFill/>
          <a:ln>
            <a:noFill/>
          </a:ln>
        </p:spPr>
      </p:pic>
      <p:cxnSp>
        <p:nvCxnSpPr>
          <p:cNvPr id="593" name="Google Shape;593;p81"/>
          <p:cNvCxnSpPr/>
          <p:nvPr/>
        </p:nvCxnSpPr>
        <p:spPr>
          <a:xfrm rot="10800000" flipH="1">
            <a:off x="3336125" y="821150"/>
            <a:ext cx="2424900" cy="314700"/>
          </a:xfrm>
          <a:prstGeom prst="straightConnector1">
            <a:avLst/>
          </a:prstGeom>
          <a:noFill/>
          <a:ln w="9525" cap="flat" cmpd="sng">
            <a:solidFill>
              <a:srgbClr val="FF0000"/>
            </a:solidFill>
            <a:prstDash val="solid"/>
            <a:round/>
            <a:headEnd type="none" w="sm" len="sm"/>
            <a:tailEnd type="triangle" w="lg" len="lg"/>
          </a:ln>
        </p:spPr>
      </p:cxnSp>
      <p:sp>
        <p:nvSpPr>
          <p:cNvPr id="594" name="Google Shape;594;p81"/>
          <p:cNvSpPr txBox="1"/>
          <p:nvPr/>
        </p:nvSpPr>
        <p:spPr>
          <a:xfrm>
            <a:off x="995025" y="892550"/>
            <a:ext cx="2904900" cy="18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Click on "Write Submission"</a:t>
            </a:r>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Enter URL in textbox</a:t>
            </a:r>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Click on link and enter url again to make it clickable</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Attach pdf of presentation</a:t>
            </a:r>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(make sure you name </a:t>
            </a:r>
            <a:br>
              <a:rPr lang="en" sz="1400" b="0" i="0" u="none" strike="noStrike" cap="none">
                <a:solidFill>
                  <a:srgbClr val="000000"/>
                </a:solidFill>
                <a:latin typeface="Arial"/>
                <a:ea typeface="Arial"/>
                <a:cs typeface="Arial"/>
                <a:sym typeface="Arial"/>
              </a:rPr>
            </a:br>
            <a:r>
              <a:rPr lang="en" sz="1400" b="0" i="0" u="none" strike="noStrike" cap="none">
                <a:solidFill>
                  <a:srgbClr val="000000"/>
                </a:solidFill>
                <a:latin typeface="Arial"/>
                <a:ea typeface="Arial"/>
                <a:cs typeface="Arial"/>
                <a:sym typeface="Arial"/>
              </a:rPr>
              <a:t> the file correctly)</a:t>
            </a:r>
            <a:endParaRPr/>
          </a:p>
        </p:txBody>
      </p:sp>
      <p:cxnSp>
        <p:nvCxnSpPr>
          <p:cNvPr id="595" name="Google Shape;595;p81"/>
          <p:cNvCxnSpPr/>
          <p:nvPr/>
        </p:nvCxnSpPr>
        <p:spPr>
          <a:xfrm>
            <a:off x="3186125" y="2150275"/>
            <a:ext cx="2538300" cy="117000"/>
          </a:xfrm>
          <a:prstGeom prst="straightConnector1">
            <a:avLst/>
          </a:prstGeom>
          <a:noFill/>
          <a:ln w="9525" cap="flat" cmpd="sng">
            <a:solidFill>
              <a:srgbClr val="FF0000"/>
            </a:solidFill>
            <a:prstDash val="solid"/>
            <a:round/>
            <a:headEnd type="none" w="sm" len="sm"/>
            <a:tailEnd type="triangle" w="lg" len="lg"/>
          </a:ln>
        </p:spPr>
      </p:cxnSp>
      <p:cxnSp>
        <p:nvCxnSpPr>
          <p:cNvPr id="596" name="Google Shape;596;p81"/>
          <p:cNvCxnSpPr/>
          <p:nvPr/>
        </p:nvCxnSpPr>
        <p:spPr>
          <a:xfrm rot="10800000" flipH="1">
            <a:off x="3686175" y="1250075"/>
            <a:ext cx="3288300" cy="278700"/>
          </a:xfrm>
          <a:prstGeom prst="straightConnector1">
            <a:avLst/>
          </a:prstGeom>
          <a:noFill/>
          <a:ln w="9525" cap="flat" cmpd="sng">
            <a:solidFill>
              <a:srgbClr val="FF0000"/>
            </a:solidFill>
            <a:prstDash val="solid"/>
            <a:round/>
            <a:headEnd type="none" w="sm" len="sm"/>
            <a:tailEnd type="triangle" w="lg" len="lg"/>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2"/>
          <p:cNvSpPr txBox="1">
            <a:spLocks noGrp="1"/>
          </p:cNvSpPr>
          <p:nvPr>
            <p:ph type="title"/>
          </p:nvPr>
        </p:nvSpPr>
        <p:spPr>
          <a:xfrm>
            <a:off x="1615425" y="1174875"/>
            <a:ext cx="6367800" cy="33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B7BF10"/>
              </a:buClr>
              <a:buSzPts val="4800"/>
              <a:buFont typeface="Arial"/>
              <a:buNone/>
            </a:pPr>
            <a:r>
              <a:rPr lang="en" sz="4800" b="0" i="0" u="none" strike="noStrike" cap="none">
                <a:solidFill>
                  <a:srgbClr val="B7BF10"/>
                </a:solidFill>
                <a:latin typeface="Arial"/>
                <a:ea typeface="Arial"/>
                <a:cs typeface="Arial"/>
                <a:sym typeface="Arial"/>
              </a:rPr>
              <a:t>SAMPLE PRESENTATION…</a:t>
            </a:r>
            <a:br>
              <a:rPr lang="en" sz="4800" b="0" i="0" u="none" strike="noStrike" cap="none">
                <a:solidFill>
                  <a:srgbClr val="B7BF10"/>
                </a:solidFill>
                <a:latin typeface="Arial"/>
                <a:ea typeface="Arial"/>
                <a:cs typeface="Arial"/>
                <a:sym typeface="Arial"/>
              </a:rPr>
            </a:br>
            <a:endParaRPr/>
          </a:p>
          <a:p>
            <a:pPr marL="0" marR="0" lvl="0" indent="0" algn="l" rtl="0">
              <a:lnSpc>
                <a:spcPct val="100000"/>
              </a:lnSpc>
              <a:spcBef>
                <a:spcPts val="0"/>
              </a:spcBef>
              <a:spcAft>
                <a:spcPts val="0"/>
              </a:spcAft>
              <a:buClr>
                <a:srgbClr val="B7BF10"/>
              </a:buClr>
              <a:buSzPts val="1800"/>
              <a:buFont typeface="Arial"/>
              <a:buNone/>
            </a:pPr>
            <a:r>
              <a:rPr lang="en" sz="1800" b="0" i="0" u="none" strike="noStrike" cap="none">
                <a:solidFill>
                  <a:srgbClr val="B7BF10"/>
                </a:solidFill>
                <a:latin typeface="Arial"/>
                <a:ea typeface="Arial"/>
                <a:cs typeface="Arial"/>
                <a:sym typeface="Arial"/>
              </a:rPr>
              <a:t>Keep it simple.  8 pages.</a:t>
            </a:r>
            <a:endParaRPr/>
          </a:p>
        </p:txBody>
      </p:sp>
      <p:sp>
        <p:nvSpPr>
          <p:cNvPr id="602" name="Google Shape;602;p8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49</a:t>
            </a:fld>
            <a:endParaRPr/>
          </a:p>
        </p:txBody>
      </p:sp>
      <p:grpSp>
        <p:nvGrpSpPr>
          <p:cNvPr id="603" name="Google Shape;603;p82"/>
          <p:cNvGrpSpPr/>
          <p:nvPr/>
        </p:nvGrpSpPr>
        <p:grpSpPr>
          <a:xfrm>
            <a:off x="663502" y="2286808"/>
            <a:ext cx="492877" cy="437888"/>
            <a:chOff x="5292575" y="3681900"/>
            <a:chExt cx="420150" cy="373275"/>
          </a:xfrm>
        </p:grpSpPr>
        <p:sp>
          <p:nvSpPr>
            <p:cNvPr id="604" name="Google Shape;604;p82"/>
            <p:cNvSpPr/>
            <p:nvPr/>
          </p:nvSpPr>
          <p:spPr>
            <a:xfrm>
              <a:off x="5292575" y="3706875"/>
              <a:ext cx="420150" cy="266700"/>
            </a:xfrm>
            <a:custGeom>
              <a:avLst/>
              <a:gdLst/>
              <a:ahLst/>
              <a:cxnLst/>
              <a:rect l="l" t="t" r="r" b="b"/>
              <a:pathLst>
                <a:path w="120000" h="120000" fill="none" extrusionOk="0">
                  <a:moveTo>
                    <a:pt x="116522" y="0"/>
                  </a:moveTo>
                  <a:lnTo>
                    <a:pt x="3484" y="0"/>
                  </a:lnTo>
                  <a:lnTo>
                    <a:pt x="3484" y="0"/>
                  </a:lnTo>
                  <a:lnTo>
                    <a:pt x="2784" y="0"/>
                  </a:lnTo>
                  <a:lnTo>
                    <a:pt x="2092" y="281"/>
                  </a:lnTo>
                  <a:lnTo>
                    <a:pt x="1399" y="821"/>
                  </a:lnTo>
                  <a:lnTo>
                    <a:pt x="878" y="1642"/>
                  </a:lnTo>
                  <a:lnTo>
                    <a:pt x="528" y="2463"/>
                  </a:lnTo>
                  <a:lnTo>
                    <a:pt x="178" y="3284"/>
                  </a:lnTo>
                  <a:lnTo>
                    <a:pt x="7" y="4386"/>
                  </a:lnTo>
                  <a:lnTo>
                    <a:pt x="7" y="5478"/>
                  </a:lnTo>
                  <a:lnTo>
                    <a:pt x="7" y="114521"/>
                  </a:lnTo>
                  <a:lnTo>
                    <a:pt x="7" y="114521"/>
                  </a:lnTo>
                  <a:lnTo>
                    <a:pt x="7" y="115613"/>
                  </a:lnTo>
                  <a:lnTo>
                    <a:pt x="178" y="116704"/>
                  </a:lnTo>
                  <a:lnTo>
                    <a:pt x="528" y="117525"/>
                  </a:lnTo>
                  <a:lnTo>
                    <a:pt x="878" y="118357"/>
                  </a:lnTo>
                  <a:lnTo>
                    <a:pt x="1399" y="118897"/>
                  </a:lnTo>
                  <a:lnTo>
                    <a:pt x="2092" y="119448"/>
                  </a:lnTo>
                  <a:lnTo>
                    <a:pt x="2784" y="119718"/>
                  </a:lnTo>
                  <a:lnTo>
                    <a:pt x="3484" y="120000"/>
                  </a:lnTo>
                  <a:lnTo>
                    <a:pt x="116522" y="120000"/>
                  </a:lnTo>
                  <a:lnTo>
                    <a:pt x="116522" y="120000"/>
                  </a:lnTo>
                  <a:lnTo>
                    <a:pt x="117215" y="119718"/>
                  </a:lnTo>
                  <a:lnTo>
                    <a:pt x="117907" y="119448"/>
                  </a:lnTo>
                  <a:lnTo>
                    <a:pt x="118607" y="118897"/>
                  </a:lnTo>
                  <a:lnTo>
                    <a:pt x="119128" y="118357"/>
                  </a:lnTo>
                  <a:lnTo>
                    <a:pt x="119478" y="117525"/>
                  </a:lnTo>
                  <a:lnTo>
                    <a:pt x="119821" y="116704"/>
                  </a:lnTo>
                  <a:lnTo>
                    <a:pt x="120000" y="115613"/>
                  </a:lnTo>
                  <a:lnTo>
                    <a:pt x="120000" y="114521"/>
                  </a:lnTo>
                  <a:lnTo>
                    <a:pt x="120000" y="5478"/>
                  </a:lnTo>
                  <a:lnTo>
                    <a:pt x="120000" y="5478"/>
                  </a:lnTo>
                  <a:lnTo>
                    <a:pt x="120000" y="4386"/>
                  </a:lnTo>
                  <a:lnTo>
                    <a:pt x="119821" y="3284"/>
                  </a:lnTo>
                  <a:lnTo>
                    <a:pt x="119478" y="2463"/>
                  </a:lnTo>
                  <a:lnTo>
                    <a:pt x="119128" y="1642"/>
                  </a:lnTo>
                  <a:lnTo>
                    <a:pt x="118607" y="821"/>
                  </a:lnTo>
                  <a:lnTo>
                    <a:pt x="117907" y="281"/>
                  </a:lnTo>
                  <a:lnTo>
                    <a:pt x="117215" y="0"/>
                  </a:lnTo>
                  <a:lnTo>
                    <a:pt x="116522" y="0"/>
                  </a:lnTo>
                  <a:lnTo>
                    <a:pt x="116522" y="0"/>
                  </a:lnTo>
                  <a:close/>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2"/>
            <p:cNvSpPr/>
            <p:nvPr/>
          </p:nvSpPr>
          <p:spPr>
            <a:xfrm>
              <a:off x="5490475" y="3681900"/>
              <a:ext cx="24375" cy="25000"/>
            </a:xfrm>
            <a:custGeom>
              <a:avLst/>
              <a:gdLst/>
              <a:ahLst/>
              <a:cxnLst/>
              <a:rect l="l" t="t" r="r" b="b"/>
              <a:pathLst>
                <a:path w="120000" h="120000" fill="none" extrusionOk="0">
                  <a:moveTo>
                    <a:pt x="119876" y="119880"/>
                  </a:moveTo>
                  <a:lnTo>
                    <a:pt x="119876" y="58560"/>
                  </a:lnTo>
                  <a:lnTo>
                    <a:pt x="119876" y="58560"/>
                  </a:lnTo>
                  <a:lnTo>
                    <a:pt x="119876" y="46800"/>
                  </a:lnTo>
                  <a:lnTo>
                    <a:pt x="113969" y="35160"/>
                  </a:lnTo>
                  <a:lnTo>
                    <a:pt x="110892" y="26400"/>
                  </a:lnTo>
                  <a:lnTo>
                    <a:pt x="101907" y="17640"/>
                  </a:lnTo>
                  <a:lnTo>
                    <a:pt x="92923" y="8880"/>
                  </a:lnTo>
                  <a:lnTo>
                    <a:pt x="83938" y="5880"/>
                  </a:lnTo>
                  <a:lnTo>
                    <a:pt x="72000" y="120"/>
                  </a:lnTo>
                  <a:lnTo>
                    <a:pt x="59938" y="120"/>
                  </a:lnTo>
                  <a:lnTo>
                    <a:pt x="59938" y="120"/>
                  </a:lnTo>
                  <a:lnTo>
                    <a:pt x="48000" y="120"/>
                  </a:lnTo>
                  <a:lnTo>
                    <a:pt x="35938" y="5880"/>
                  </a:lnTo>
                  <a:lnTo>
                    <a:pt x="26953" y="8880"/>
                  </a:lnTo>
                  <a:lnTo>
                    <a:pt x="17969" y="17640"/>
                  </a:lnTo>
                  <a:lnTo>
                    <a:pt x="8984" y="26400"/>
                  </a:lnTo>
                  <a:lnTo>
                    <a:pt x="6030" y="35160"/>
                  </a:lnTo>
                  <a:lnTo>
                    <a:pt x="0" y="46800"/>
                  </a:lnTo>
                  <a:lnTo>
                    <a:pt x="0" y="58560"/>
                  </a:lnTo>
                  <a:lnTo>
                    <a:pt x="0" y="119880"/>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82"/>
            <p:cNvSpPr/>
            <p:nvPr/>
          </p:nvSpPr>
          <p:spPr>
            <a:xfrm>
              <a:off x="5358350" y="3973550"/>
              <a:ext cx="60900" cy="81625"/>
            </a:xfrm>
            <a:custGeom>
              <a:avLst/>
              <a:gdLst/>
              <a:ahLst/>
              <a:cxnLst/>
              <a:rect l="l" t="t" r="r" b="b"/>
              <a:pathLst>
                <a:path w="120000" h="120000" fill="none" extrusionOk="0">
                  <a:moveTo>
                    <a:pt x="66009" y="36"/>
                  </a:moveTo>
                  <a:lnTo>
                    <a:pt x="2413" y="94015"/>
                  </a:lnTo>
                  <a:lnTo>
                    <a:pt x="2413" y="94015"/>
                  </a:lnTo>
                  <a:lnTo>
                    <a:pt x="1182" y="96698"/>
                  </a:lnTo>
                  <a:lnTo>
                    <a:pt x="0" y="100263"/>
                  </a:lnTo>
                  <a:lnTo>
                    <a:pt x="0" y="103865"/>
                  </a:lnTo>
                  <a:lnTo>
                    <a:pt x="1182" y="107430"/>
                  </a:lnTo>
                  <a:lnTo>
                    <a:pt x="3596" y="110113"/>
                  </a:lnTo>
                  <a:lnTo>
                    <a:pt x="6009" y="113715"/>
                  </a:lnTo>
                  <a:lnTo>
                    <a:pt x="9605" y="115479"/>
                  </a:lnTo>
                  <a:lnTo>
                    <a:pt x="13201" y="118162"/>
                  </a:lnTo>
                  <a:lnTo>
                    <a:pt x="13201" y="118162"/>
                  </a:lnTo>
                  <a:lnTo>
                    <a:pt x="19211" y="119081"/>
                  </a:lnTo>
                  <a:lnTo>
                    <a:pt x="23990" y="119963"/>
                  </a:lnTo>
                  <a:lnTo>
                    <a:pt x="23990" y="119963"/>
                  </a:lnTo>
                  <a:lnTo>
                    <a:pt x="31182" y="119081"/>
                  </a:lnTo>
                  <a:lnTo>
                    <a:pt x="37192" y="117280"/>
                  </a:lnTo>
                  <a:lnTo>
                    <a:pt x="42019" y="113715"/>
                  </a:lnTo>
                  <a:lnTo>
                    <a:pt x="45615" y="110113"/>
                  </a:lnTo>
                  <a:lnTo>
                    <a:pt x="120000" y="36"/>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82"/>
            <p:cNvSpPr/>
            <p:nvPr/>
          </p:nvSpPr>
          <p:spPr>
            <a:xfrm>
              <a:off x="5586050" y="3973550"/>
              <a:ext cx="60925" cy="81625"/>
            </a:xfrm>
            <a:custGeom>
              <a:avLst/>
              <a:gdLst/>
              <a:ahLst/>
              <a:cxnLst/>
              <a:rect l="l" t="t" r="r" b="b"/>
              <a:pathLst>
                <a:path w="120000" h="120000" fill="none" extrusionOk="0">
                  <a:moveTo>
                    <a:pt x="49" y="36"/>
                  </a:moveTo>
                  <a:lnTo>
                    <a:pt x="74402" y="110113"/>
                  </a:lnTo>
                  <a:lnTo>
                    <a:pt x="74402" y="110113"/>
                  </a:lnTo>
                  <a:lnTo>
                    <a:pt x="77997" y="113715"/>
                  </a:lnTo>
                  <a:lnTo>
                    <a:pt x="82773" y="117280"/>
                  </a:lnTo>
                  <a:lnTo>
                    <a:pt x="88781" y="119081"/>
                  </a:lnTo>
                  <a:lnTo>
                    <a:pt x="95970" y="119963"/>
                  </a:lnTo>
                  <a:lnTo>
                    <a:pt x="95970" y="119963"/>
                  </a:lnTo>
                  <a:lnTo>
                    <a:pt x="100796" y="119081"/>
                  </a:lnTo>
                  <a:lnTo>
                    <a:pt x="106754" y="118162"/>
                  </a:lnTo>
                  <a:lnTo>
                    <a:pt x="106754" y="118162"/>
                  </a:lnTo>
                  <a:lnTo>
                    <a:pt x="110348" y="115479"/>
                  </a:lnTo>
                  <a:lnTo>
                    <a:pt x="113992" y="113715"/>
                  </a:lnTo>
                  <a:lnTo>
                    <a:pt x="116356" y="110113"/>
                  </a:lnTo>
                  <a:lnTo>
                    <a:pt x="118768" y="107430"/>
                  </a:lnTo>
                  <a:lnTo>
                    <a:pt x="119950" y="103865"/>
                  </a:lnTo>
                  <a:lnTo>
                    <a:pt x="119950" y="100263"/>
                  </a:lnTo>
                  <a:lnTo>
                    <a:pt x="118768" y="96698"/>
                  </a:lnTo>
                  <a:lnTo>
                    <a:pt x="117587" y="94015"/>
                  </a:lnTo>
                  <a:lnTo>
                    <a:pt x="54017" y="36"/>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82"/>
            <p:cNvSpPr/>
            <p:nvPr/>
          </p:nvSpPr>
          <p:spPr>
            <a:xfrm>
              <a:off x="5316925" y="3731225"/>
              <a:ext cx="371450" cy="218000"/>
            </a:xfrm>
            <a:custGeom>
              <a:avLst/>
              <a:gdLst/>
              <a:ahLst/>
              <a:cxnLst/>
              <a:rect l="l" t="t" r="r" b="b"/>
              <a:pathLst>
                <a:path w="120000" h="120000" fill="none" extrusionOk="0">
                  <a:moveTo>
                    <a:pt x="8" y="0"/>
                  </a:moveTo>
                  <a:lnTo>
                    <a:pt x="8" y="119986"/>
                  </a:lnTo>
                  <a:lnTo>
                    <a:pt x="119991" y="119986"/>
                  </a:lnTo>
                  <a:lnTo>
                    <a:pt x="119991" y="0"/>
                  </a:lnTo>
                  <a:lnTo>
                    <a:pt x="8" y="0"/>
                  </a:lnTo>
                  <a:close/>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82"/>
            <p:cNvSpPr/>
            <p:nvPr/>
          </p:nvSpPr>
          <p:spPr>
            <a:xfrm>
              <a:off x="5380250" y="3784800"/>
              <a:ext cx="230200" cy="115725"/>
            </a:xfrm>
            <a:custGeom>
              <a:avLst/>
              <a:gdLst/>
              <a:ahLst/>
              <a:cxnLst/>
              <a:rect l="l" t="t" r="r" b="b"/>
              <a:pathLst>
                <a:path w="120000" h="120000" fill="none" extrusionOk="0">
                  <a:moveTo>
                    <a:pt x="119986" y="25"/>
                  </a:moveTo>
                  <a:lnTo>
                    <a:pt x="67936" y="103564"/>
                  </a:lnTo>
                  <a:lnTo>
                    <a:pt x="67936" y="103564"/>
                  </a:lnTo>
                  <a:lnTo>
                    <a:pt x="66985" y="104834"/>
                  </a:lnTo>
                  <a:lnTo>
                    <a:pt x="66033" y="106079"/>
                  </a:lnTo>
                  <a:lnTo>
                    <a:pt x="64756" y="106727"/>
                  </a:lnTo>
                  <a:lnTo>
                    <a:pt x="63492" y="107349"/>
                  </a:lnTo>
                  <a:lnTo>
                    <a:pt x="62215" y="106727"/>
                  </a:lnTo>
                  <a:lnTo>
                    <a:pt x="60951" y="106079"/>
                  </a:lnTo>
                  <a:lnTo>
                    <a:pt x="60000" y="104834"/>
                  </a:lnTo>
                  <a:lnTo>
                    <a:pt x="59048" y="103564"/>
                  </a:lnTo>
                  <a:lnTo>
                    <a:pt x="33649" y="53039"/>
                  </a:lnTo>
                  <a:lnTo>
                    <a:pt x="13" y="119974"/>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82"/>
            <p:cNvSpPr/>
            <p:nvPr/>
          </p:nvSpPr>
          <p:spPr>
            <a:xfrm>
              <a:off x="5547700" y="3779925"/>
              <a:ext cx="68825" cy="68825"/>
            </a:xfrm>
            <a:custGeom>
              <a:avLst/>
              <a:gdLst/>
              <a:ahLst/>
              <a:cxnLst/>
              <a:rect l="l" t="t" r="r" b="b"/>
              <a:pathLst>
                <a:path w="120000" h="120000" fill="none" extrusionOk="0">
                  <a:moveTo>
                    <a:pt x="0" y="43"/>
                  </a:moveTo>
                  <a:lnTo>
                    <a:pt x="98728" y="43"/>
                  </a:lnTo>
                  <a:lnTo>
                    <a:pt x="98728" y="43"/>
                  </a:lnTo>
                  <a:lnTo>
                    <a:pt x="103000" y="43"/>
                  </a:lnTo>
                  <a:lnTo>
                    <a:pt x="107228" y="1089"/>
                  </a:lnTo>
                  <a:lnTo>
                    <a:pt x="110410" y="3225"/>
                  </a:lnTo>
                  <a:lnTo>
                    <a:pt x="113592" y="6407"/>
                  </a:lnTo>
                  <a:lnTo>
                    <a:pt x="116818" y="9589"/>
                  </a:lnTo>
                  <a:lnTo>
                    <a:pt x="118910" y="12771"/>
                  </a:lnTo>
                  <a:lnTo>
                    <a:pt x="120000" y="16999"/>
                  </a:lnTo>
                  <a:lnTo>
                    <a:pt x="120000" y="21271"/>
                  </a:lnTo>
                  <a:lnTo>
                    <a:pt x="120000" y="120000"/>
                  </a:lnTo>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a:p>
        </p:txBody>
      </p:sp>
      <p:sp>
        <p:nvSpPr>
          <p:cNvPr id="227" name="Google Shape;227;p36"/>
          <p:cNvSpPr txBox="1"/>
          <p:nvPr/>
        </p:nvSpPr>
        <p:spPr>
          <a:xfrm>
            <a:off x="1319400" y="2291200"/>
            <a:ext cx="3231300" cy="219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1" i="0" u="none" strike="noStrike" cap="none">
                <a:solidFill>
                  <a:srgbClr val="BAC5B9"/>
                </a:solidFill>
                <a:latin typeface="Arial"/>
                <a:ea typeface="Arial"/>
                <a:cs typeface="Arial"/>
                <a:sym typeface="Arial"/>
              </a:rPr>
              <a:t>SmartPhone Browsers </a:t>
            </a:r>
            <a:endParaRPr/>
          </a:p>
          <a:p>
            <a:pPr marL="0" marR="0" lvl="0" indent="0" algn="l" rtl="0">
              <a:lnSpc>
                <a:spcPct val="100000"/>
              </a:lnSpc>
              <a:spcBef>
                <a:spcPts val="600"/>
              </a:spcBef>
              <a:spcAft>
                <a:spcPts val="0"/>
              </a:spcAft>
              <a:buClr>
                <a:srgbClr val="BAC5B9"/>
              </a:buClr>
              <a:buSzPts val="1800"/>
              <a:buFont typeface="Arial"/>
              <a:buNone/>
            </a:pPr>
            <a:r>
              <a:rPr lang="en" sz="1800" b="0" i="0" u="none" strike="noStrike" cap="none">
                <a:solidFill>
                  <a:srgbClr val="BAC5B9"/>
                </a:solidFill>
                <a:latin typeface="Arial"/>
                <a:ea typeface="Arial"/>
                <a:cs typeface="Arial"/>
                <a:sym typeface="Arial"/>
              </a:rPr>
              <a:t>Then smartphones came along in 2007 and changed everything. No mouse, no hover states, and only 320px wide with a slow connection.</a:t>
            </a:r>
            <a:endParaRPr/>
          </a:p>
        </p:txBody>
      </p:sp>
      <p:sp>
        <p:nvSpPr>
          <p:cNvPr id="228" name="Google Shape;228;p36"/>
          <p:cNvSpPr/>
          <p:nvPr/>
        </p:nvSpPr>
        <p:spPr>
          <a:xfrm>
            <a:off x="6178855" y="815571"/>
            <a:ext cx="1828379" cy="3847691"/>
          </a:xfrm>
          <a:custGeom>
            <a:avLst/>
            <a:gdLst/>
            <a:ahLst/>
            <a:cxnLst/>
            <a:rect l="l" t="t" r="r" b="b"/>
            <a:pathLst>
              <a:path w="120000" h="120000" extrusionOk="0">
                <a:moveTo>
                  <a:pt x="59845" y="4765"/>
                </a:moveTo>
                <a:lnTo>
                  <a:pt x="60782" y="4912"/>
                </a:lnTo>
                <a:lnTo>
                  <a:pt x="61723" y="5062"/>
                </a:lnTo>
                <a:lnTo>
                  <a:pt x="62037" y="5509"/>
                </a:lnTo>
                <a:lnTo>
                  <a:pt x="62351" y="5956"/>
                </a:lnTo>
                <a:lnTo>
                  <a:pt x="62037" y="6402"/>
                </a:lnTo>
                <a:lnTo>
                  <a:pt x="61723" y="6849"/>
                </a:lnTo>
                <a:lnTo>
                  <a:pt x="60782" y="6998"/>
                </a:lnTo>
                <a:lnTo>
                  <a:pt x="59845" y="7147"/>
                </a:lnTo>
                <a:lnTo>
                  <a:pt x="58903" y="6998"/>
                </a:lnTo>
                <a:lnTo>
                  <a:pt x="58276" y="6849"/>
                </a:lnTo>
                <a:lnTo>
                  <a:pt x="57652" y="6402"/>
                </a:lnTo>
                <a:lnTo>
                  <a:pt x="57339" y="5956"/>
                </a:lnTo>
                <a:lnTo>
                  <a:pt x="57652" y="5509"/>
                </a:lnTo>
                <a:lnTo>
                  <a:pt x="58276" y="5062"/>
                </a:lnTo>
                <a:lnTo>
                  <a:pt x="58903" y="4912"/>
                </a:lnTo>
                <a:lnTo>
                  <a:pt x="59845" y="4765"/>
                </a:lnTo>
                <a:close/>
                <a:moveTo>
                  <a:pt x="68928" y="9825"/>
                </a:moveTo>
                <a:lnTo>
                  <a:pt x="69242" y="9974"/>
                </a:lnTo>
                <a:lnTo>
                  <a:pt x="69556" y="10273"/>
                </a:lnTo>
                <a:lnTo>
                  <a:pt x="69870" y="10422"/>
                </a:lnTo>
                <a:lnTo>
                  <a:pt x="69556" y="10720"/>
                </a:lnTo>
                <a:lnTo>
                  <a:pt x="69242" y="11018"/>
                </a:lnTo>
                <a:lnTo>
                  <a:pt x="68928" y="11018"/>
                </a:lnTo>
                <a:lnTo>
                  <a:pt x="68305" y="11165"/>
                </a:lnTo>
                <a:lnTo>
                  <a:pt x="51071" y="11165"/>
                </a:lnTo>
                <a:lnTo>
                  <a:pt x="50443" y="11018"/>
                </a:lnTo>
                <a:lnTo>
                  <a:pt x="50129" y="11018"/>
                </a:lnTo>
                <a:lnTo>
                  <a:pt x="49820" y="10720"/>
                </a:lnTo>
                <a:lnTo>
                  <a:pt x="49506" y="10422"/>
                </a:lnTo>
                <a:lnTo>
                  <a:pt x="49820" y="10273"/>
                </a:lnTo>
                <a:lnTo>
                  <a:pt x="50129" y="9974"/>
                </a:lnTo>
                <a:lnTo>
                  <a:pt x="50443" y="9825"/>
                </a:lnTo>
                <a:close/>
                <a:moveTo>
                  <a:pt x="110602" y="17122"/>
                </a:moveTo>
                <a:lnTo>
                  <a:pt x="110602" y="17271"/>
                </a:lnTo>
                <a:lnTo>
                  <a:pt x="110602" y="102581"/>
                </a:lnTo>
                <a:lnTo>
                  <a:pt x="110602" y="102728"/>
                </a:lnTo>
                <a:lnTo>
                  <a:pt x="9088" y="102728"/>
                </a:lnTo>
                <a:lnTo>
                  <a:pt x="9088" y="102581"/>
                </a:lnTo>
                <a:lnTo>
                  <a:pt x="9088" y="17271"/>
                </a:lnTo>
                <a:lnTo>
                  <a:pt x="9088" y="17122"/>
                </a:lnTo>
                <a:close/>
                <a:moveTo>
                  <a:pt x="57962" y="106452"/>
                </a:moveTo>
                <a:lnTo>
                  <a:pt x="56083" y="106748"/>
                </a:lnTo>
                <a:lnTo>
                  <a:pt x="54519" y="107195"/>
                </a:lnTo>
                <a:lnTo>
                  <a:pt x="52949" y="107790"/>
                </a:lnTo>
                <a:lnTo>
                  <a:pt x="52012" y="108386"/>
                </a:lnTo>
                <a:lnTo>
                  <a:pt x="51071" y="109279"/>
                </a:lnTo>
                <a:lnTo>
                  <a:pt x="50443" y="110025"/>
                </a:lnTo>
                <a:lnTo>
                  <a:pt x="50129" y="111066"/>
                </a:lnTo>
                <a:lnTo>
                  <a:pt x="50443" y="111959"/>
                </a:lnTo>
                <a:lnTo>
                  <a:pt x="51071" y="112852"/>
                </a:lnTo>
                <a:lnTo>
                  <a:pt x="52012" y="113597"/>
                </a:lnTo>
                <a:lnTo>
                  <a:pt x="52949" y="114192"/>
                </a:lnTo>
                <a:lnTo>
                  <a:pt x="54519" y="114788"/>
                </a:lnTo>
                <a:lnTo>
                  <a:pt x="56083" y="115236"/>
                </a:lnTo>
                <a:lnTo>
                  <a:pt x="57962" y="115532"/>
                </a:lnTo>
                <a:lnTo>
                  <a:pt x="59845" y="115681"/>
                </a:lnTo>
                <a:lnTo>
                  <a:pt x="61723" y="115532"/>
                </a:lnTo>
                <a:lnTo>
                  <a:pt x="63602" y="115236"/>
                </a:lnTo>
                <a:lnTo>
                  <a:pt x="65171" y="114788"/>
                </a:lnTo>
                <a:lnTo>
                  <a:pt x="66736" y="114192"/>
                </a:lnTo>
                <a:lnTo>
                  <a:pt x="67991" y="113597"/>
                </a:lnTo>
                <a:lnTo>
                  <a:pt x="68928" y="112852"/>
                </a:lnTo>
                <a:lnTo>
                  <a:pt x="69242" y="111959"/>
                </a:lnTo>
                <a:lnTo>
                  <a:pt x="69556" y="111066"/>
                </a:lnTo>
                <a:lnTo>
                  <a:pt x="69242" y="110025"/>
                </a:lnTo>
                <a:lnTo>
                  <a:pt x="68928" y="109279"/>
                </a:lnTo>
                <a:lnTo>
                  <a:pt x="67991" y="108386"/>
                </a:lnTo>
                <a:lnTo>
                  <a:pt x="66736" y="107790"/>
                </a:lnTo>
                <a:lnTo>
                  <a:pt x="65171" y="107195"/>
                </a:lnTo>
                <a:lnTo>
                  <a:pt x="63602" y="106748"/>
                </a:lnTo>
                <a:lnTo>
                  <a:pt x="61723" y="106452"/>
                </a:lnTo>
                <a:close/>
                <a:moveTo>
                  <a:pt x="59845" y="106004"/>
                </a:moveTo>
                <a:lnTo>
                  <a:pt x="62037" y="106153"/>
                </a:lnTo>
                <a:lnTo>
                  <a:pt x="63916" y="106452"/>
                </a:lnTo>
                <a:lnTo>
                  <a:pt x="65799" y="106897"/>
                </a:lnTo>
                <a:lnTo>
                  <a:pt x="67364" y="107494"/>
                </a:lnTo>
                <a:lnTo>
                  <a:pt x="68614" y="108237"/>
                </a:lnTo>
                <a:lnTo>
                  <a:pt x="69556" y="109130"/>
                </a:lnTo>
                <a:lnTo>
                  <a:pt x="70184" y="110025"/>
                </a:lnTo>
                <a:lnTo>
                  <a:pt x="70498" y="111066"/>
                </a:lnTo>
                <a:lnTo>
                  <a:pt x="70184" y="111959"/>
                </a:lnTo>
                <a:lnTo>
                  <a:pt x="69556" y="113001"/>
                </a:lnTo>
                <a:lnTo>
                  <a:pt x="68614" y="113747"/>
                </a:lnTo>
                <a:lnTo>
                  <a:pt x="67364" y="114490"/>
                </a:lnTo>
                <a:lnTo>
                  <a:pt x="65799" y="115087"/>
                </a:lnTo>
                <a:lnTo>
                  <a:pt x="63916" y="115532"/>
                </a:lnTo>
                <a:lnTo>
                  <a:pt x="62037" y="115830"/>
                </a:lnTo>
                <a:lnTo>
                  <a:pt x="59845" y="115979"/>
                </a:lnTo>
                <a:lnTo>
                  <a:pt x="57962" y="115830"/>
                </a:lnTo>
                <a:lnTo>
                  <a:pt x="55769" y="115532"/>
                </a:lnTo>
                <a:lnTo>
                  <a:pt x="54205" y="115087"/>
                </a:lnTo>
                <a:lnTo>
                  <a:pt x="52635" y="114490"/>
                </a:lnTo>
                <a:lnTo>
                  <a:pt x="51385" y="113747"/>
                </a:lnTo>
                <a:lnTo>
                  <a:pt x="50443" y="113001"/>
                </a:lnTo>
                <a:lnTo>
                  <a:pt x="49820" y="111959"/>
                </a:lnTo>
                <a:lnTo>
                  <a:pt x="49506" y="111066"/>
                </a:lnTo>
                <a:lnTo>
                  <a:pt x="49820" y="110025"/>
                </a:lnTo>
                <a:lnTo>
                  <a:pt x="50443" y="109130"/>
                </a:lnTo>
                <a:lnTo>
                  <a:pt x="51385" y="108237"/>
                </a:lnTo>
                <a:lnTo>
                  <a:pt x="52635" y="107494"/>
                </a:lnTo>
                <a:lnTo>
                  <a:pt x="54205" y="106897"/>
                </a:lnTo>
                <a:lnTo>
                  <a:pt x="55769" y="106452"/>
                </a:lnTo>
                <a:lnTo>
                  <a:pt x="57962" y="106153"/>
                </a:lnTo>
                <a:lnTo>
                  <a:pt x="59845" y="106004"/>
                </a:lnTo>
                <a:close/>
                <a:moveTo>
                  <a:pt x="18176" y="1489"/>
                </a:moveTo>
                <a:lnTo>
                  <a:pt x="15042" y="1638"/>
                </a:lnTo>
                <a:lnTo>
                  <a:pt x="12222" y="2085"/>
                </a:lnTo>
                <a:lnTo>
                  <a:pt x="9715" y="2680"/>
                </a:lnTo>
                <a:lnTo>
                  <a:pt x="7523" y="3572"/>
                </a:lnTo>
                <a:lnTo>
                  <a:pt x="5954" y="4616"/>
                </a:lnTo>
                <a:lnTo>
                  <a:pt x="4389" y="5807"/>
                </a:lnTo>
                <a:lnTo>
                  <a:pt x="3447" y="7147"/>
                </a:lnTo>
                <a:lnTo>
                  <a:pt x="3447" y="8487"/>
                </a:lnTo>
                <a:lnTo>
                  <a:pt x="3447" y="111365"/>
                </a:lnTo>
                <a:lnTo>
                  <a:pt x="3447" y="112705"/>
                </a:lnTo>
                <a:lnTo>
                  <a:pt x="4389" y="114043"/>
                </a:lnTo>
                <a:lnTo>
                  <a:pt x="5954" y="115236"/>
                </a:lnTo>
                <a:lnTo>
                  <a:pt x="7523" y="116278"/>
                </a:lnTo>
                <a:lnTo>
                  <a:pt x="9715" y="117170"/>
                </a:lnTo>
                <a:lnTo>
                  <a:pt x="12222" y="117767"/>
                </a:lnTo>
                <a:lnTo>
                  <a:pt x="15042" y="118212"/>
                </a:lnTo>
                <a:lnTo>
                  <a:pt x="18176" y="118361"/>
                </a:lnTo>
                <a:lnTo>
                  <a:pt x="101828" y="118361"/>
                </a:lnTo>
                <a:lnTo>
                  <a:pt x="104962" y="118212"/>
                </a:lnTo>
                <a:lnTo>
                  <a:pt x="107782" y="117767"/>
                </a:lnTo>
                <a:lnTo>
                  <a:pt x="110288" y="117170"/>
                </a:lnTo>
                <a:lnTo>
                  <a:pt x="112481" y="116278"/>
                </a:lnTo>
                <a:lnTo>
                  <a:pt x="114045" y="115236"/>
                </a:lnTo>
                <a:lnTo>
                  <a:pt x="115615" y="114043"/>
                </a:lnTo>
                <a:lnTo>
                  <a:pt x="116552" y="112705"/>
                </a:lnTo>
                <a:lnTo>
                  <a:pt x="116866" y="111365"/>
                </a:lnTo>
                <a:lnTo>
                  <a:pt x="116866" y="8487"/>
                </a:lnTo>
                <a:lnTo>
                  <a:pt x="116552" y="7147"/>
                </a:lnTo>
                <a:lnTo>
                  <a:pt x="115615" y="5807"/>
                </a:lnTo>
                <a:lnTo>
                  <a:pt x="114045" y="4616"/>
                </a:lnTo>
                <a:lnTo>
                  <a:pt x="112481" y="3572"/>
                </a:lnTo>
                <a:lnTo>
                  <a:pt x="110288" y="2680"/>
                </a:lnTo>
                <a:lnTo>
                  <a:pt x="107782" y="2085"/>
                </a:lnTo>
                <a:lnTo>
                  <a:pt x="104962" y="1638"/>
                </a:lnTo>
                <a:lnTo>
                  <a:pt x="101828" y="1489"/>
                </a:lnTo>
                <a:close/>
                <a:moveTo>
                  <a:pt x="101828" y="1190"/>
                </a:moveTo>
                <a:lnTo>
                  <a:pt x="104962" y="1340"/>
                </a:lnTo>
                <a:lnTo>
                  <a:pt x="108091" y="1787"/>
                </a:lnTo>
                <a:lnTo>
                  <a:pt x="110602" y="2381"/>
                </a:lnTo>
                <a:lnTo>
                  <a:pt x="112795" y="3276"/>
                </a:lnTo>
                <a:lnTo>
                  <a:pt x="114673" y="4467"/>
                </a:lnTo>
                <a:lnTo>
                  <a:pt x="116238" y="5658"/>
                </a:lnTo>
                <a:lnTo>
                  <a:pt x="117179" y="6998"/>
                </a:lnTo>
                <a:lnTo>
                  <a:pt x="117493" y="8487"/>
                </a:lnTo>
                <a:lnTo>
                  <a:pt x="117493" y="111365"/>
                </a:lnTo>
                <a:lnTo>
                  <a:pt x="117179" y="112852"/>
                </a:lnTo>
                <a:lnTo>
                  <a:pt x="116238" y="114192"/>
                </a:lnTo>
                <a:lnTo>
                  <a:pt x="114673" y="115532"/>
                </a:lnTo>
                <a:lnTo>
                  <a:pt x="112795" y="116574"/>
                </a:lnTo>
                <a:lnTo>
                  <a:pt x="110602" y="117468"/>
                </a:lnTo>
                <a:lnTo>
                  <a:pt x="108091" y="118212"/>
                </a:lnTo>
                <a:lnTo>
                  <a:pt x="104962" y="118659"/>
                </a:lnTo>
                <a:lnTo>
                  <a:pt x="101828" y="118809"/>
                </a:lnTo>
                <a:lnTo>
                  <a:pt x="18176" y="118809"/>
                </a:lnTo>
                <a:lnTo>
                  <a:pt x="15042" y="118659"/>
                </a:lnTo>
                <a:lnTo>
                  <a:pt x="11908" y="118212"/>
                </a:lnTo>
                <a:lnTo>
                  <a:pt x="9401" y="117468"/>
                </a:lnTo>
                <a:lnTo>
                  <a:pt x="7209" y="116574"/>
                </a:lnTo>
                <a:lnTo>
                  <a:pt x="5326" y="115532"/>
                </a:lnTo>
                <a:lnTo>
                  <a:pt x="3761" y="114192"/>
                </a:lnTo>
                <a:lnTo>
                  <a:pt x="2820" y="112852"/>
                </a:lnTo>
                <a:lnTo>
                  <a:pt x="2506" y="111365"/>
                </a:lnTo>
                <a:lnTo>
                  <a:pt x="2506" y="8487"/>
                </a:lnTo>
                <a:lnTo>
                  <a:pt x="2820" y="6998"/>
                </a:lnTo>
                <a:lnTo>
                  <a:pt x="3761" y="5658"/>
                </a:lnTo>
                <a:lnTo>
                  <a:pt x="5326" y="4467"/>
                </a:lnTo>
                <a:lnTo>
                  <a:pt x="7209" y="3276"/>
                </a:lnTo>
                <a:lnTo>
                  <a:pt x="9401" y="2381"/>
                </a:lnTo>
                <a:lnTo>
                  <a:pt x="11908" y="1787"/>
                </a:lnTo>
                <a:lnTo>
                  <a:pt x="15042" y="1340"/>
                </a:lnTo>
                <a:lnTo>
                  <a:pt x="18176" y="1190"/>
                </a:lnTo>
                <a:close/>
                <a:moveTo>
                  <a:pt x="18176" y="0"/>
                </a:moveTo>
                <a:lnTo>
                  <a:pt x="14414" y="149"/>
                </a:lnTo>
                <a:lnTo>
                  <a:pt x="11280" y="596"/>
                </a:lnTo>
                <a:lnTo>
                  <a:pt x="8146" y="1340"/>
                </a:lnTo>
                <a:lnTo>
                  <a:pt x="5326" y="2531"/>
                </a:lnTo>
                <a:lnTo>
                  <a:pt x="3133" y="3721"/>
                </a:lnTo>
                <a:lnTo>
                  <a:pt x="1255" y="5211"/>
                </a:lnTo>
                <a:lnTo>
                  <a:pt x="313" y="6849"/>
                </a:lnTo>
                <a:lnTo>
                  <a:pt x="0" y="8487"/>
                </a:lnTo>
                <a:lnTo>
                  <a:pt x="0" y="111365"/>
                </a:lnTo>
                <a:lnTo>
                  <a:pt x="313" y="113001"/>
                </a:lnTo>
                <a:lnTo>
                  <a:pt x="1255" y="114639"/>
                </a:lnTo>
                <a:lnTo>
                  <a:pt x="3133" y="116128"/>
                </a:lnTo>
                <a:lnTo>
                  <a:pt x="5326" y="117468"/>
                </a:lnTo>
                <a:lnTo>
                  <a:pt x="8146" y="118510"/>
                </a:lnTo>
                <a:lnTo>
                  <a:pt x="11280" y="119254"/>
                </a:lnTo>
                <a:lnTo>
                  <a:pt x="14414" y="119850"/>
                </a:lnTo>
                <a:lnTo>
                  <a:pt x="18176" y="120000"/>
                </a:lnTo>
                <a:lnTo>
                  <a:pt x="101828" y="120000"/>
                </a:lnTo>
                <a:lnTo>
                  <a:pt x="105585" y="119850"/>
                </a:lnTo>
                <a:lnTo>
                  <a:pt x="108719" y="119254"/>
                </a:lnTo>
                <a:lnTo>
                  <a:pt x="111853" y="118510"/>
                </a:lnTo>
                <a:lnTo>
                  <a:pt x="114673" y="117468"/>
                </a:lnTo>
                <a:lnTo>
                  <a:pt x="116866" y="116128"/>
                </a:lnTo>
                <a:lnTo>
                  <a:pt x="118744" y="114639"/>
                </a:lnTo>
                <a:lnTo>
                  <a:pt x="119686" y="113001"/>
                </a:lnTo>
                <a:lnTo>
                  <a:pt x="119999" y="111365"/>
                </a:lnTo>
                <a:lnTo>
                  <a:pt x="119999" y="8487"/>
                </a:lnTo>
                <a:lnTo>
                  <a:pt x="119686" y="6849"/>
                </a:lnTo>
                <a:lnTo>
                  <a:pt x="118744" y="5211"/>
                </a:lnTo>
                <a:lnTo>
                  <a:pt x="116866" y="3721"/>
                </a:lnTo>
                <a:lnTo>
                  <a:pt x="114673" y="2531"/>
                </a:lnTo>
                <a:lnTo>
                  <a:pt x="111853" y="1340"/>
                </a:lnTo>
                <a:lnTo>
                  <a:pt x="108719" y="596"/>
                </a:lnTo>
                <a:lnTo>
                  <a:pt x="105585" y="149"/>
                </a:lnTo>
                <a:lnTo>
                  <a:pt x="101828" y="0"/>
                </a:lnTo>
                <a:close/>
              </a:path>
            </a:pathLst>
          </a:custGeom>
          <a:no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36"/>
          <p:cNvPicPr preferRelativeResize="0"/>
          <p:nvPr/>
        </p:nvPicPr>
        <p:blipFill rotWithShape="1">
          <a:blip r:embed="rId3">
            <a:alphaModFix/>
          </a:blip>
          <a:srcRect/>
          <a:stretch/>
        </p:blipFill>
        <p:spPr>
          <a:xfrm>
            <a:off x="6314075" y="1364274"/>
            <a:ext cx="1540099" cy="27436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3"/>
          <p:cNvSpPr txBox="1">
            <a:spLocks noGrp="1"/>
          </p:cNvSpPr>
          <p:nvPr>
            <p:ph type="body" idx="1"/>
          </p:nvPr>
        </p:nvSpPr>
        <p:spPr>
          <a:xfrm>
            <a:off x="1114650" y="4230575"/>
            <a:ext cx="1753800" cy="605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7294D"/>
              </a:buClr>
              <a:buSzPts val="1800"/>
              <a:buFont typeface="Arial"/>
              <a:buNone/>
            </a:pPr>
            <a:r>
              <a:rPr lang="en" sz="1800" b="0" i="0" u="none" strike="noStrike" cap="none">
                <a:solidFill>
                  <a:srgbClr val="07294D"/>
                </a:solidFill>
                <a:latin typeface="Arial"/>
                <a:ea typeface="Arial"/>
                <a:cs typeface="Arial"/>
                <a:sym typeface="Arial"/>
              </a:rPr>
              <a:t>utne.com</a:t>
            </a:r>
            <a:endParaRPr/>
          </a:p>
        </p:txBody>
      </p:sp>
      <p:pic>
        <p:nvPicPr>
          <p:cNvPr id="616" name="Google Shape;616;p83"/>
          <p:cNvPicPr preferRelativeResize="0"/>
          <p:nvPr/>
        </p:nvPicPr>
        <p:blipFill rotWithShape="1">
          <a:blip r:embed="rId3">
            <a:alphaModFix/>
          </a:blip>
          <a:srcRect/>
          <a:stretch/>
        </p:blipFill>
        <p:spPr>
          <a:xfrm>
            <a:off x="1114650" y="773075"/>
            <a:ext cx="5852224" cy="2365274"/>
          </a:xfrm>
          <a:prstGeom prst="rect">
            <a:avLst/>
          </a:prstGeom>
          <a:noFill/>
          <a:ln>
            <a:noFill/>
          </a:ln>
        </p:spPr>
      </p:pic>
      <p:sp>
        <p:nvSpPr>
          <p:cNvPr id="617" name="Google Shape;617;p83"/>
          <p:cNvSpPr txBox="1"/>
          <p:nvPr/>
        </p:nvSpPr>
        <p:spPr>
          <a:xfrm>
            <a:off x="1217675" y="3229500"/>
            <a:ext cx="5507400" cy="107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Utne Reader is a digest of the new ideas and fresh perspectives percolating in arts, culture, politics, and spirituality. A combination of original writing and reprints gleaned from books, journals, and the independent media at large</a:t>
            </a:r>
            <a:endParaRPr/>
          </a:p>
        </p:txBody>
      </p:sp>
      <p:sp>
        <p:nvSpPr>
          <p:cNvPr id="618" name="Google Shape;618;p83"/>
          <p:cNvSpPr txBox="1">
            <a:spLocks noGrp="1"/>
          </p:cNvSpPr>
          <p:nvPr>
            <p:ph type="body" idx="1"/>
          </p:nvPr>
        </p:nvSpPr>
        <p:spPr>
          <a:xfrm>
            <a:off x="6681075" y="4230575"/>
            <a:ext cx="2190300" cy="6051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7294D"/>
              </a:buClr>
              <a:buSzPts val="1800"/>
              <a:buFont typeface="Arial"/>
              <a:buNone/>
            </a:pPr>
            <a:r>
              <a:rPr lang="en" sz="1800" b="0" i="0" u="none" strike="noStrike" cap="none">
                <a:solidFill>
                  <a:srgbClr val="07294D"/>
                </a:solidFill>
                <a:latin typeface="Arial"/>
                <a:ea typeface="Arial"/>
                <a:cs typeface="Arial"/>
                <a:sym typeface="Arial"/>
              </a:rPr>
              <a:t>Chester Cunanan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4"/>
          <p:cNvSpPr txBox="1">
            <a:spLocks noGrp="1"/>
          </p:cNvSpPr>
          <p:nvPr>
            <p:ph type="body" idx="1"/>
          </p:nvPr>
        </p:nvSpPr>
        <p:spPr>
          <a:xfrm>
            <a:off x="1114650" y="4230575"/>
            <a:ext cx="5998800" cy="605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7294D"/>
              </a:buClr>
              <a:buSzPts val="1800"/>
              <a:buFont typeface="Arial"/>
              <a:buNone/>
            </a:pPr>
            <a:r>
              <a:rPr lang="en" sz="1800" b="0" i="0" u="none" strike="noStrike" cap="none">
                <a:solidFill>
                  <a:srgbClr val="07294D"/>
                </a:solidFill>
                <a:latin typeface="Arial"/>
                <a:ea typeface="Arial"/>
                <a:cs typeface="Arial"/>
                <a:sym typeface="Arial"/>
              </a:rPr>
              <a:t>utne.com</a:t>
            </a:r>
            <a:endParaRPr/>
          </a:p>
        </p:txBody>
      </p:sp>
      <p:sp>
        <p:nvSpPr>
          <p:cNvPr id="624" name="Google Shape;624;p84"/>
          <p:cNvSpPr txBox="1"/>
          <p:nvPr/>
        </p:nvSpPr>
        <p:spPr>
          <a:xfrm>
            <a:off x="1114650" y="1342800"/>
            <a:ext cx="2486700" cy="25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 sz="1400" b="1" i="0" u="none" strike="noStrike" cap="none">
                <a:solidFill>
                  <a:srgbClr val="000000"/>
                </a:solidFill>
                <a:latin typeface="Arial"/>
                <a:ea typeface="Arial"/>
                <a:cs typeface="Arial"/>
                <a:sym typeface="Arial"/>
              </a:rPr>
              <a:t>Who reads UTNE?</a:t>
            </a:r>
            <a:endParaRPr/>
          </a:p>
          <a:p>
            <a:pPr marL="0" marR="0" lvl="0" indent="0" algn="l" rtl="0">
              <a:lnSpc>
                <a:spcPct val="100000"/>
              </a:lnSpc>
              <a:spcBef>
                <a:spcPts val="0"/>
              </a:spcBef>
              <a:spcAft>
                <a:spcPts val="0"/>
              </a:spcAft>
              <a:buClr>
                <a:schemeClr val="dk1"/>
              </a:buClr>
              <a:buSzPts val="1400"/>
              <a:buFont typeface="Arial"/>
              <a:buNone/>
            </a:pPr>
            <a:r>
              <a:rPr lang="en" sz="1400" b="0" i="0" u="none" strike="noStrike" cap="none">
                <a:solidFill>
                  <a:srgbClr val="000000"/>
                </a:solidFill>
                <a:latin typeface="Arial"/>
                <a:ea typeface="Arial"/>
                <a:cs typeface="Arial"/>
                <a:sym typeface="Arial"/>
              </a:rPr>
              <a:t>Utne readers are enthusiastic and motivated agents of social change who want to spend their time and resources making the world a better place. They crave a well-rounded perspective on current events that moves beyond the headlines and soundbites.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5" name="Google Shape;625;p84"/>
          <p:cNvPicPr preferRelativeResize="0"/>
          <p:nvPr/>
        </p:nvPicPr>
        <p:blipFill rotWithShape="1">
          <a:blip r:embed="rId3">
            <a:alphaModFix/>
          </a:blip>
          <a:srcRect/>
          <a:stretch/>
        </p:blipFill>
        <p:spPr>
          <a:xfrm>
            <a:off x="3678600" y="659725"/>
            <a:ext cx="5248699" cy="38240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85"/>
          <p:cNvPicPr preferRelativeResize="0"/>
          <p:nvPr/>
        </p:nvPicPr>
        <p:blipFill rotWithShape="1">
          <a:blip r:embed="rId3">
            <a:alphaModFix/>
          </a:blip>
          <a:srcRect/>
          <a:stretch/>
        </p:blipFill>
        <p:spPr>
          <a:xfrm>
            <a:off x="3865230" y="1"/>
            <a:ext cx="4754257" cy="9299447"/>
          </a:xfrm>
          <a:prstGeom prst="rect">
            <a:avLst/>
          </a:prstGeom>
          <a:noFill/>
          <a:ln>
            <a:noFill/>
          </a:ln>
        </p:spPr>
      </p:pic>
      <p:pic>
        <p:nvPicPr>
          <p:cNvPr id="631" name="Google Shape;631;p85"/>
          <p:cNvPicPr preferRelativeResize="0"/>
          <p:nvPr/>
        </p:nvPicPr>
        <p:blipFill rotWithShape="1">
          <a:blip r:embed="rId4">
            <a:alphaModFix/>
          </a:blip>
          <a:srcRect/>
          <a:stretch/>
        </p:blipFill>
        <p:spPr>
          <a:xfrm>
            <a:off x="1585832" y="30"/>
            <a:ext cx="1918387" cy="9746365"/>
          </a:xfrm>
          <a:prstGeom prst="rect">
            <a:avLst/>
          </a:prstGeom>
          <a:noFill/>
          <a:ln>
            <a:noFill/>
          </a:ln>
        </p:spPr>
      </p:pic>
      <p:pic>
        <p:nvPicPr>
          <p:cNvPr id="632" name="Google Shape;632;p85"/>
          <p:cNvPicPr preferRelativeResize="0"/>
          <p:nvPr/>
        </p:nvPicPr>
        <p:blipFill rotWithShape="1">
          <a:blip r:embed="rId5">
            <a:alphaModFix/>
          </a:blip>
          <a:srcRect/>
          <a:stretch/>
        </p:blipFill>
        <p:spPr>
          <a:xfrm>
            <a:off x="524512" y="30"/>
            <a:ext cx="700284" cy="11461968"/>
          </a:xfrm>
          <a:prstGeom prst="rect">
            <a:avLst/>
          </a:prstGeom>
          <a:noFill/>
          <a:ln>
            <a:noFill/>
          </a:ln>
        </p:spPr>
      </p:pic>
      <p:sp>
        <p:nvSpPr>
          <p:cNvPr id="633" name="Google Shape;633;p85"/>
          <p:cNvSpPr txBox="1">
            <a:spLocks noGrp="1"/>
          </p:cNvSpPr>
          <p:nvPr>
            <p:ph type="body" idx="1"/>
          </p:nvPr>
        </p:nvSpPr>
        <p:spPr>
          <a:xfrm rot="-5400000">
            <a:off x="-982050" y="3556350"/>
            <a:ext cx="2569200" cy="605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7294D"/>
              </a:buClr>
              <a:buSzPts val="1800"/>
              <a:buFont typeface="Arial"/>
              <a:buNone/>
            </a:pPr>
            <a:r>
              <a:rPr lang="en" sz="1800" b="0" i="0" u="none" strike="noStrike" cap="none">
                <a:solidFill>
                  <a:srgbClr val="07294D"/>
                </a:solidFill>
                <a:latin typeface="Arial"/>
                <a:ea typeface="Arial"/>
                <a:cs typeface="Arial"/>
                <a:sym typeface="Arial"/>
              </a:rPr>
              <a:t>utne.com home page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86"/>
          <p:cNvPicPr preferRelativeResize="0"/>
          <p:nvPr/>
        </p:nvPicPr>
        <p:blipFill rotWithShape="1">
          <a:blip r:embed="rId3">
            <a:alphaModFix/>
          </a:blip>
          <a:srcRect/>
          <a:stretch/>
        </p:blipFill>
        <p:spPr>
          <a:xfrm>
            <a:off x="3865263" y="35"/>
            <a:ext cx="4754250" cy="12104782"/>
          </a:xfrm>
          <a:prstGeom prst="rect">
            <a:avLst/>
          </a:prstGeom>
          <a:noFill/>
          <a:ln>
            <a:noFill/>
          </a:ln>
        </p:spPr>
      </p:pic>
      <p:pic>
        <p:nvPicPr>
          <p:cNvPr id="639" name="Google Shape;639;p86"/>
          <p:cNvPicPr preferRelativeResize="0"/>
          <p:nvPr/>
        </p:nvPicPr>
        <p:blipFill rotWithShape="1">
          <a:blip r:embed="rId4">
            <a:alphaModFix/>
          </a:blip>
          <a:srcRect/>
          <a:stretch/>
        </p:blipFill>
        <p:spPr>
          <a:xfrm>
            <a:off x="1585830" y="-8782"/>
            <a:ext cx="1918399" cy="11479602"/>
          </a:xfrm>
          <a:prstGeom prst="rect">
            <a:avLst/>
          </a:prstGeom>
          <a:noFill/>
          <a:ln>
            <a:noFill/>
          </a:ln>
        </p:spPr>
      </p:pic>
      <p:pic>
        <p:nvPicPr>
          <p:cNvPr id="640" name="Google Shape;640;p86"/>
          <p:cNvPicPr preferRelativeResize="0"/>
          <p:nvPr/>
        </p:nvPicPr>
        <p:blipFill rotWithShape="1">
          <a:blip r:embed="rId4">
            <a:alphaModFix/>
          </a:blip>
          <a:srcRect/>
          <a:stretch/>
        </p:blipFill>
        <p:spPr>
          <a:xfrm>
            <a:off x="600724" y="17"/>
            <a:ext cx="700274" cy="4190408"/>
          </a:xfrm>
          <a:prstGeom prst="rect">
            <a:avLst/>
          </a:prstGeom>
          <a:noFill/>
          <a:ln>
            <a:noFill/>
          </a:ln>
        </p:spPr>
      </p:pic>
      <p:sp>
        <p:nvSpPr>
          <p:cNvPr id="641" name="Google Shape;641;p86"/>
          <p:cNvSpPr txBox="1">
            <a:spLocks noGrp="1"/>
          </p:cNvSpPr>
          <p:nvPr>
            <p:ph type="body" idx="1"/>
          </p:nvPr>
        </p:nvSpPr>
        <p:spPr>
          <a:xfrm rot="-5400000">
            <a:off x="-982050" y="3556350"/>
            <a:ext cx="2569200" cy="605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7294D"/>
              </a:buClr>
              <a:buSzPts val="1800"/>
              <a:buFont typeface="Arial"/>
              <a:buNone/>
            </a:pPr>
            <a:r>
              <a:rPr lang="en" sz="1800" b="0" i="0" u="none" strike="noStrike" cap="none">
                <a:solidFill>
                  <a:srgbClr val="07294D"/>
                </a:solidFill>
                <a:latin typeface="Arial"/>
                <a:ea typeface="Arial"/>
                <a:cs typeface="Arial"/>
                <a:sym typeface="Arial"/>
              </a:rPr>
              <a:t>utne.com article page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7"/>
          <p:cNvSpPr/>
          <p:nvPr/>
        </p:nvSpPr>
        <p:spPr>
          <a:xfrm>
            <a:off x="1191375" y="142225"/>
            <a:ext cx="6003300" cy="4042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7" name="Google Shape;647;p87"/>
          <p:cNvPicPr preferRelativeResize="0"/>
          <p:nvPr/>
        </p:nvPicPr>
        <p:blipFill rotWithShape="1">
          <a:blip r:embed="rId3">
            <a:alphaModFix/>
          </a:blip>
          <a:srcRect/>
          <a:stretch/>
        </p:blipFill>
        <p:spPr>
          <a:xfrm>
            <a:off x="1620550" y="142225"/>
            <a:ext cx="2207746" cy="4042844"/>
          </a:xfrm>
          <a:prstGeom prst="rect">
            <a:avLst/>
          </a:prstGeom>
          <a:noFill/>
          <a:ln>
            <a:noFill/>
          </a:ln>
        </p:spPr>
      </p:pic>
      <p:sp>
        <p:nvSpPr>
          <p:cNvPr id="648" name="Google Shape;648;p87"/>
          <p:cNvSpPr txBox="1"/>
          <p:nvPr/>
        </p:nvSpPr>
        <p:spPr>
          <a:xfrm>
            <a:off x="1191375" y="4303225"/>
            <a:ext cx="7708200" cy="75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7294D"/>
              </a:buClr>
              <a:buSzPts val="1400"/>
              <a:buFont typeface="Arial"/>
              <a:buNone/>
            </a:pPr>
            <a:r>
              <a:rPr lang="en" sz="1400" b="1" i="0" u="none" strike="noStrike" cap="none">
                <a:solidFill>
                  <a:srgbClr val="07294D"/>
                </a:solidFill>
                <a:latin typeface="Arial"/>
                <a:ea typeface="Arial"/>
                <a:cs typeface="Arial"/>
                <a:sym typeface="Arial"/>
              </a:rPr>
              <a:t>Note: </a:t>
            </a:r>
            <a:r>
              <a:rPr lang="en" sz="1400" b="0" i="0" u="none" strike="noStrike" cap="none">
                <a:solidFill>
                  <a:srgbClr val="07294D"/>
                </a:solidFill>
                <a:latin typeface="Arial"/>
                <a:ea typeface="Arial"/>
                <a:cs typeface="Arial"/>
                <a:sym typeface="Arial"/>
              </a:rPr>
              <a:t>In your presentation file, these wireframes should be full size, </a:t>
            </a:r>
            <a:br>
              <a:rPr lang="en" sz="1400" b="0" i="0" u="none" strike="noStrike" cap="none">
                <a:solidFill>
                  <a:srgbClr val="07294D"/>
                </a:solidFill>
                <a:latin typeface="Arial"/>
                <a:ea typeface="Arial"/>
                <a:cs typeface="Arial"/>
                <a:sym typeface="Arial"/>
              </a:rPr>
            </a:br>
            <a:r>
              <a:rPr lang="en" sz="1400" b="0" i="1" u="none" strike="noStrike" cap="none">
                <a:solidFill>
                  <a:srgbClr val="07294D"/>
                </a:solidFill>
                <a:latin typeface="Arial"/>
                <a:ea typeface="Arial"/>
                <a:cs typeface="Arial"/>
                <a:sym typeface="Arial"/>
              </a:rPr>
              <a:t>not</a:t>
            </a:r>
            <a:r>
              <a:rPr lang="en" sz="1400" b="0" i="0" u="none" strike="noStrike" cap="none">
                <a:solidFill>
                  <a:srgbClr val="07294D"/>
                </a:solidFill>
                <a:latin typeface="Arial"/>
                <a:ea typeface="Arial"/>
                <a:cs typeface="Arial"/>
                <a:sym typeface="Arial"/>
              </a:rPr>
              <a:t> scaled down to fit the slideshow window height.</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9" name="Google Shape;649;p87"/>
          <p:cNvPicPr preferRelativeResize="0"/>
          <p:nvPr/>
        </p:nvPicPr>
        <p:blipFill rotWithShape="1">
          <a:blip r:embed="rId3">
            <a:alphaModFix/>
          </a:blip>
          <a:srcRect/>
          <a:stretch/>
        </p:blipFill>
        <p:spPr>
          <a:xfrm>
            <a:off x="4785625" y="142225"/>
            <a:ext cx="2207746" cy="4042844"/>
          </a:xfrm>
          <a:prstGeom prst="rect">
            <a:avLst/>
          </a:prstGeom>
          <a:noFill/>
          <a:ln>
            <a:noFill/>
          </a:ln>
        </p:spPr>
      </p:pic>
      <p:sp>
        <p:nvSpPr>
          <p:cNvPr id="650" name="Google Shape;650;p87"/>
          <p:cNvSpPr txBox="1">
            <a:spLocks noGrp="1"/>
          </p:cNvSpPr>
          <p:nvPr>
            <p:ph type="body" idx="1"/>
          </p:nvPr>
        </p:nvSpPr>
        <p:spPr>
          <a:xfrm rot="-5400000">
            <a:off x="74825" y="2597925"/>
            <a:ext cx="2569200" cy="605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7294D"/>
              </a:buClr>
              <a:buSzPts val="1800"/>
              <a:buFont typeface="Arial"/>
              <a:buNone/>
            </a:pPr>
            <a:r>
              <a:rPr lang="en" sz="1800" b="0" i="0" u="none" strike="noStrike" cap="none">
                <a:solidFill>
                  <a:srgbClr val="07294D"/>
                </a:solidFill>
                <a:latin typeface="Arial"/>
                <a:ea typeface="Arial"/>
                <a:cs typeface="Arial"/>
                <a:sym typeface="Arial"/>
              </a:rPr>
              <a:t>utne.com home page</a:t>
            </a:r>
            <a:endParaRPr/>
          </a:p>
        </p:txBody>
      </p:sp>
      <p:sp>
        <p:nvSpPr>
          <p:cNvPr id="651" name="Google Shape;651;p87"/>
          <p:cNvSpPr txBox="1">
            <a:spLocks noGrp="1"/>
          </p:cNvSpPr>
          <p:nvPr>
            <p:ph type="body" idx="1"/>
          </p:nvPr>
        </p:nvSpPr>
        <p:spPr>
          <a:xfrm rot="-5400000">
            <a:off x="3198475" y="2597925"/>
            <a:ext cx="2569200" cy="605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7294D"/>
              </a:buClr>
              <a:buSzPts val="1800"/>
              <a:buFont typeface="Arial"/>
              <a:buNone/>
            </a:pPr>
            <a:r>
              <a:rPr lang="en" sz="1800" b="0" i="0" u="none" strike="noStrike" cap="none">
                <a:solidFill>
                  <a:srgbClr val="07294D"/>
                </a:solidFill>
                <a:latin typeface="Arial"/>
                <a:ea typeface="Arial"/>
                <a:cs typeface="Arial"/>
                <a:sym typeface="Arial"/>
              </a:rPr>
              <a:t>utne.com article page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88"/>
          <p:cNvPicPr preferRelativeResize="0"/>
          <p:nvPr/>
        </p:nvPicPr>
        <p:blipFill rotWithShape="1">
          <a:blip r:embed="rId3">
            <a:alphaModFix/>
          </a:blip>
          <a:srcRect/>
          <a:stretch/>
        </p:blipFill>
        <p:spPr>
          <a:xfrm>
            <a:off x="1386450" y="99356"/>
            <a:ext cx="3100902" cy="2396152"/>
          </a:xfrm>
          <a:prstGeom prst="rect">
            <a:avLst/>
          </a:prstGeom>
          <a:noFill/>
          <a:ln>
            <a:noFill/>
          </a:ln>
        </p:spPr>
      </p:pic>
      <p:pic>
        <p:nvPicPr>
          <p:cNvPr id="657" name="Google Shape;657;p88"/>
          <p:cNvPicPr preferRelativeResize="0"/>
          <p:nvPr/>
        </p:nvPicPr>
        <p:blipFill rotWithShape="1">
          <a:blip r:embed="rId3">
            <a:alphaModFix/>
          </a:blip>
          <a:srcRect/>
          <a:stretch/>
        </p:blipFill>
        <p:spPr>
          <a:xfrm>
            <a:off x="5105350" y="99356"/>
            <a:ext cx="3100902" cy="2396152"/>
          </a:xfrm>
          <a:prstGeom prst="rect">
            <a:avLst/>
          </a:prstGeom>
          <a:noFill/>
          <a:ln>
            <a:noFill/>
          </a:ln>
        </p:spPr>
      </p:pic>
      <p:pic>
        <p:nvPicPr>
          <p:cNvPr id="658" name="Google Shape;658;p88"/>
          <p:cNvPicPr preferRelativeResize="0"/>
          <p:nvPr/>
        </p:nvPicPr>
        <p:blipFill rotWithShape="1">
          <a:blip r:embed="rId3">
            <a:alphaModFix/>
          </a:blip>
          <a:srcRect/>
          <a:stretch/>
        </p:blipFill>
        <p:spPr>
          <a:xfrm>
            <a:off x="1386450" y="2647981"/>
            <a:ext cx="3100902" cy="2396152"/>
          </a:xfrm>
          <a:prstGeom prst="rect">
            <a:avLst/>
          </a:prstGeom>
          <a:noFill/>
          <a:ln>
            <a:noFill/>
          </a:ln>
        </p:spPr>
      </p:pic>
      <p:pic>
        <p:nvPicPr>
          <p:cNvPr id="659" name="Google Shape;659;p88"/>
          <p:cNvPicPr preferRelativeResize="0"/>
          <p:nvPr/>
        </p:nvPicPr>
        <p:blipFill rotWithShape="1">
          <a:blip r:embed="rId3">
            <a:alphaModFix/>
          </a:blip>
          <a:srcRect/>
          <a:stretch/>
        </p:blipFill>
        <p:spPr>
          <a:xfrm>
            <a:off x="5105350" y="2647981"/>
            <a:ext cx="3100902" cy="2396152"/>
          </a:xfrm>
          <a:prstGeom prst="rect">
            <a:avLst/>
          </a:prstGeom>
          <a:noFill/>
          <a:ln>
            <a:noFill/>
          </a:ln>
        </p:spPr>
      </p:pic>
      <p:sp>
        <p:nvSpPr>
          <p:cNvPr id="660" name="Google Shape;660;p88"/>
          <p:cNvSpPr txBox="1"/>
          <p:nvPr/>
        </p:nvSpPr>
        <p:spPr>
          <a:xfrm>
            <a:off x="1073250" y="99350"/>
            <a:ext cx="3132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1</a:t>
            </a:r>
            <a:endParaRPr/>
          </a:p>
        </p:txBody>
      </p:sp>
      <p:sp>
        <p:nvSpPr>
          <p:cNvPr id="661" name="Google Shape;661;p88"/>
          <p:cNvSpPr txBox="1"/>
          <p:nvPr/>
        </p:nvSpPr>
        <p:spPr>
          <a:xfrm>
            <a:off x="4792150" y="99350"/>
            <a:ext cx="3132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2</a:t>
            </a:r>
            <a:endParaRPr/>
          </a:p>
        </p:txBody>
      </p:sp>
      <p:sp>
        <p:nvSpPr>
          <p:cNvPr id="662" name="Google Shape;662;p88"/>
          <p:cNvSpPr txBox="1"/>
          <p:nvPr/>
        </p:nvSpPr>
        <p:spPr>
          <a:xfrm>
            <a:off x="1073250" y="2647975"/>
            <a:ext cx="3132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3</a:t>
            </a:r>
            <a:endParaRPr/>
          </a:p>
        </p:txBody>
      </p:sp>
      <p:sp>
        <p:nvSpPr>
          <p:cNvPr id="663" name="Google Shape;663;p88"/>
          <p:cNvSpPr txBox="1"/>
          <p:nvPr/>
        </p:nvSpPr>
        <p:spPr>
          <a:xfrm>
            <a:off x="4792150" y="2647975"/>
            <a:ext cx="3132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4</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89"/>
          <p:cNvPicPr preferRelativeResize="0"/>
          <p:nvPr/>
        </p:nvPicPr>
        <p:blipFill rotWithShape="1">
          <a:blip r:embed="rId3">
            <a:alphaModFix/>
          </a:blip>
          <a:srcRect/>
          <a:stretch/>
        </p:blipFill>
        <p:spPr>
          <a:xfrm>
            <a:off x="1386450" y="99356"/>
            <a:ext cx="3100902" cy="2396152"/>
          </a:xfrm>
          <a:prstGeom prst="rect">
            <a:avLst/>
          </a:prstGeom>
          <a:noFill/>
          <a:ln>
            <a:noFill/>
          </a:ln>
        </p:spPr>
      </p:pic>
      <p:pic>
        <p:nvPicPr>
          <p:cNvPr id="669" name="Google Shape;669;p89"/>
          <p:cNvPicPr preferRelativeResize="0"/>
          <p:nvPr/>
        </p:nvPicPr>
        <p:blipFill rotWithShape="1">
          <a:blip r:embed="rId3">
            <a:alphaModFix/>
          </a:blip>
          <a:srcRect/>
          <a:stretch/>
        </p:blipFill>
        <p:spPr>
          <a:xfrm>
            <a:off x="5105350" y="99356"/>
            <a:ext cx="3100902" cy="2396152"/>
          </a:xfrm>
          <a:prstGeom prst="rect">
            <a:avLst/>
          </a:prstGeom>
          <a:noFill/>
          <a:ln>
            <a:noFill/>
          </a:ln>
        </p:spPr>
      </p:pic>
      <p:pic>
        <p:nvPicPr>
          <p:cNvPr id="670" name="Google Shape;670;p89"/>
          <p:cNvPicPr preferRelativeResize="0"/>
          <p:nvPr/>
        </p:nvPicPr>
        <p:blipFill rotWithShape="1">
          <a:blip r:embed="rId3">
            <a:alphaModFix/>
          </a:blip>
          <a:srcRect/>
          <a:stretch/>
        </p:blipFill>
        <p:spPr>
          <a:xfrm>
            <a:off x="1386450" y="2647981"/>
            <a:ext cx="3100902" cy="2396152"/>
          </a:xfrm>
          <a:prstGeom prst="rect">
            <a:avLst/>
          </a:prstGeom>
          <a:noFill/>
          <a:ln>
            <a:noFill/>
          </a:ln>
        </p:spPr>
      </p:pic>
      <p:pic>
        <p:nvPicPr>
          <p:cNvPr id="671" name="Google Shape;671;p89"/>
          <p:cNvPicPr preferRelativeResize="0"/>
          <p:nvPr/>
        </p:nvPicPr>
        <p:blipFill rotWithShape="1">
          <a:blip r:embed="rId3">
            <a:alphaModFix/>
          </a:blip>
          <a:srcRect/>
          <a:stretch/>
        </p:blipFill>
        <p:spPr>
          <a:xfrm>
            <a:off x="5105350" y="2647981"/>
            <a:ext cx="3100902" cy="2396152"/>
          </a:xfrm>
          <a:prstGeom prst="rect">
            <a:avLst/>
          </a:prstGeom>
          <a:noFill/>
          <a:ln>
            <a:noFill/>
          </a:ln>
        </p:spPr>
      </p:pic>
      <p:sp>
        <p:nvSpPr>
          <p:cNvPr id="672" name="Google Shape;672;p89"/>
          <p:cNvSpPr txBox="1"/>
          <p:nvPr/>
        </p:nvSpPr>
        <p:spPr>
          <a:xfrm>
            <a:off x="1073250" y="99350"/>
            <a:ext cx="3132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5</a:t>
            </a:r>
            <a:endParaRPr/>
          </a:p>
        </p:txBody>
      </p:sp>
      <p:sp>
        <p:nvSpPr>
          <p:cNvPr id="673" name="Google Shape;673;p89"/>
          <p:cNvSpPr txBox="1"/>
          <p:nvPr/>
        </p:nvSpPr>
        <p:spPr>
          <a:xfrm>
            <a:off x="4792150" y="99350"/>
            <a:ext cx="3132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6</a:t>
            </a:r>
            <a:endParaRPr/>
          </a:p>
        </p:txBody>
      </p:sp>
      <p:sp>
        <p:nvSpPr>
          <p:cNvPr id="674" name="Google Shape;674;p89"/>
          <p:cNvSpPr txBox="1"/>
          <p:nvPr/>
        </p:nvSpPr>
        <p:spPr>
          <a:xfrm>
            <a:off x="1073250" y="2647975"/>
            <a:ext cx="3132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7</a:t>
            </a:r>
            <a:endParaRPr/>
          </a:p>
        </p:txBody>
      </p:sp>
      <p:sp>
        <p:nvSpPr>
          <p:cNvPr id="675" name="Google Shape;675;p89"/>
          <p:cNvSpPr txBox="1"/>
          <p:nvPr/>
        </p:nvSpPr>
        <p:spPr>
          <a:xfrm>
            <a:off x="4792150" y="2647975"/>
            <a:ext cx="3132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8</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90"/>
          <p:cNvSpPr txBox="1">
            <a:spLocks noGrp="1"/>
          </p:cNvSpPr>
          <p:nvPr>
            <p:ph type="title"/>
          </p:nvPr>
        </p:nvSpPr>
        <p:spPr>
          <a:xfrm>
            <a:off x="1615425" y="450150"/>
            <a:ext cx="6679500" cy="7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Screen Size Summary</a:t>
            </a:r>
            <a:endParaRPr sz="2400" b="1"/>
          </a:p>
        </p:txBody>
      </p:sp>
      <p:sp>
        <p:nvSpPr>
          <p:cNvPr id="681" name="Google Shape;681;p90"/>
          <p:cNvSpPr txBox="1">
            <a:spLocks noGrp="1"/>
          </p:cNvSpPr>
          <p:nvPr>
            <p:ph type="sldNum" idx="12"/>
          </p:nvPr>
        </p:nvSpPr>
        <p:spPr>
          <a:xfrm>
            <a:off x="8472457" y="466321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57</a:t>
            </a:fld>
            <a:endParaRPr sz="1000">
              <a:solidFill>
                <a:srgbClr val="B7BF10"/>
              </a:solidFill>
            </a:endParaRPr>
          </a:p>
        </p:txBody>
      </p:sp>
      <p:sp>
        <p:nvSpPr>
          <p:cNvPr id="682" name="Google Shape;682;p90"/>
          <p:cNvSpPr txBox="1"/>
          <p:nvPr/>
        </p:nvSpPr>
        <p:spPr>
          <a:xfrm>
            <a:off x="1665225" y="1392875"/>
            <a:ext cx="6155100" cy="30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FFFF"/>
                </a:solidFill>
              </a:rPr>
              <a:t>Desktop: </a:t>
            </a:r>
            <a:r>
              <a:rPr lang="en-US" sz="2400" dirty="0" smtClean="0">
                <a:solidFill>
                  <a:srgbClr val="FFFFFF"/>
                </a:solidFill>
              </a:rPr>
              <a:t>960, 1200, </a:t>
            </a:r>
            <a:r>
              <a:rPr lang="en" sz="2400" dirty="0" smtClean="0">
                <a:solidFill>
                  <a:srgbClr val="FFFFFF"/>
                </a:solidFill>
              </a:rPr>
              <a:t>1366x768</a:t>
            </a:r>
            <a:endParaRPr sz="2400" dirty="0">
              <a:solidFill>
                <a:srgbClr val="FFFFFF"/>
              </a:solidFill>
            </a:endParaRPr>
          </a:p>
          <a:p>
            <a:pPr marL="0" lvl="0" indent="0" algn="l" rtl="0">
              <a:spcBef>
                <a:spcPts val="0"/>
              </a:spcBef>
              <a:spcAft>
                <a:spcPts val="0"/>
              </a:spcAft>
              <a:buNone/>
            </a:pPr>
            <a:endParaRPr sz="2400" dirty="0">
              <a:solidFill>
                <a:srgbClr val="FFFFFF"/>
              </a:solidFill>
            </a:endParaRPr>
          </a:p>
          <a:p>
            <a:pPr marL="0" lvl="0" indent="0" algn="l" rtl="0">
              <a:spcBef>
                <a:spcPts val="0"/>
              </a:spcBef>
              <a:spcAft>
                <a:spcPts val="0"/>
              </a:spcAft>
              <a:buNone/>
            </a:pPr>
            <a:r>
              <a:rPr lang="en" sz="2400" dirty="0">
                <a:solidFill>
                  <a:srgbClr val="FFFFFF"/>
                </a:solidFill>
              </a:rPr>
              <a:t>Tablet: 768x1024</a:t>
            </a:r>
            <a:endParaRPr sz="2400" dirty="0">
              <a:solidFill>
                <a:srgbClr val="FFFFFF"/>
              </a:solidFill>
            </a:endParaRPr>
          </a:p>
          <a:p>
            <a:pPr marL="0" lvl="0" indent="0" algn="l" rtl="0">
              <a:spcBef>
                <a:spcPts val="0"/>
              </a:spcBef>
              <a:spcAft>
                <a:spcPts val="0"/>
              </a:spcAft>
              <a:buNone/>
            </a:pPr>
            <a:endParaRPr sz="2400" dirty="0">
              <a:solidFill>
                <a:srgbClr val="FFFFFF"/>
              </a:solidFill>
            </a:endParaRPr>
          </a:p>
          <a:p>
            <a:pPr marL="0" lvl="0" indent="0" algn="l" rtl="0">
              <a:spcBef>
                <a:spcPts val="0"/>
              </a:spcBef>
              <a:spcAft>
                <a:spcPts val="0"/>
              </a:spcAft>
              <a:buNone/>
            </a:pPr>
            <a:r>
              <a:rPr lang="en" sz="2400" dirty="0">
                <a:solidFill>
                  <a:srgbClr val="FFFFFF"/>
                </a:solidFill>
              </a:rPr>
              <a:t>Mobile: 360x640</a:t>
            </a:r>
            <a:endParaRPr sz="2400" dirty="0">
              <a:solidFill>
                <a:srgbClr val="FFFFFF"/>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sz="1000" u="sng" dirty="0">
                <a:solidFill>
                  <a:schemeClr val="hlink"/>
                </a:solidFill>
                <a:hlinkClick r:id="rId3"/>
              </a:rPr>
              <a:t>http://gs.statcounter.com/screen-resolution-stats</a:t>
            </a:r>
            <a:endParaRPr sz="1000" dirty="0"/>
          </a:p>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Clr>
                <a:srgbClr val="BAC5B9"/>
              </a:buClr>
              <a:buSzPts val="1800"/>
              <a:buFont typeface="Arial"/>
              <a:buNone/>
            </a:pPr>
            <a:r>
              <a:rPr lang="en" sz="1800" b="0" i="0" u="none" strike="noStrike" cap="none">
                <a:solidFill>
                  <a:srgbClr val="F3F3F3"/>
                </a:solidFill>
                <a:latin typeface="Arial"/>
                <a:ea typeface="Arial"/>
                <a:cs typeface="Arial"/>
                <a:sym typeface="Arial"/>
              </a:rPr>
              <a:t>24,093 Distinct Android devices</a:t>
            </a:r>
            <a:endParaRPr/>
          </a:p>
          <a:p>
            <a:pPr marL="0" marR="0" lvl="0" indent="0" algn="l" rtl="0">
              <a:lnSpc>
                <a:spcPct val="200000"/>
              </a:lnSpc>
              <a:spcBef>
                <a:spcPts val="0"/>
              </a:spcBef>
              <a:spcAft>
                <a:spcPts val="0"/>
              </a:spcAft>
              <a:buClr>
                <a:srgbClr val="BAC5B9"/>
              </a:buClr>
              <a:buSzPts val="1800"/>
              <a:buFont typeface="Arial"/>
              <a:buNone/>
            </a:pPr>
            <a:r>
              <a:rPr lang="en" sz="1800" b="0" i="0" u="none" strike="noStrike" cap="none">
                <a:solidFill>
                  <a:srgbClr val="F3F3F3"/>
                </a:solidFill>
                <a:latin typeface="Arial"/>
                <a:ea typeface="Arial"/>
                <a:cs typeface="Arial"/>
                <a:sym typeface="Arial"/>
              </a:rPr>
              <a:t>1,294 Device brands</a:t>
            </a:r>
            <a:endParaRPr/>
          </a:p>
          <a:p>
            <a:pPr marL="0" marR="0" lvl="0" indent="0" algn="l" rtl="0">
              <a:lnSpc>
                <a:spcPct val="200000"/>
              </a:lnSpc>
              <a:spcBef>
                <a:spcPts val="0"/>
              </a:spcBef>
              <a:spcAft>
                <a:spcPts val="0"/>
              </a:spcAft>
              <a:buClr>
                <a:srgbClr val="BAC5B9"/>
              </a:buClr>
              <a:buSzPts val="1800"/>
              <a:buFont typeface="Arial"/>
              <a:buNone/>
            </a:pPr>
            <a:r>
              <a:rPr lang="en">
                <a:solidFill>
                  <a:srgbClr val="F3F3F3"/>
                </a:solidFill>
              </a:rPr>
              <a:t>10</a:t>
            </a:r>
            <a:r>
              <a:rPr lang="en" sz="1800" b="0" i="0" u="none" strike="noStrike" cap="none">
                <a:solidFill>
                  <a:srgbClr val="F3F3F3"/>
                </a:solidFill>
                <a:latin typeface="Arial"/>
                <a:ea typeface="Arial"/>
                <a:cs typeface="Arial"/>
                <a:sym typeface="Arial"/>
              </a:rPr>
              <a:t> Android operating systems in use</a:t>
            </a:r>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400"/>
              <a:buFont typeface="Arial"/>
              <a:buNone/>
            </a:pPr>
            <a:r>
              <a:rPr lang="en" sz="1400" b="0" i="0" u="sng" strike="noStrike" cap="none">
                <a:solidFill>
                  <a:schemeClr val="hlink"/>
                </a:solidFill>
                <a:latin typeface="Arial"/>
                <a:ea typeface="Arial"/>
                <a:cs typeface="Arial"/>
                <a:sym typeface="Arial"/>
                <a:hlinkClick r:id="rId3"/>
              </a:rPr>
              <a:t>https://opensignal.com/reports/2015/08/android-fragmentation/</a:t>
            </a:r>
            <a:endParaRPr/>
          </a:p>
          <a:p>
            <a:pPr marL="0" marR="0" lvl="0" indent="0" algn="l" rtl="0">
              <a:lnSpc>
                <a:spcPct val="100000"/>
              </a:lnSpc>
              <a:spcBef>
                <a:spcPts val="0"/>
              </a:spcBef>
              <a:spcAft>
                <a:spcPts val="0"/>
              </a:spcAft>
              <a:buClr>
                <a:srgbClr val="BAC5B9"/>
              </a:buClr>
              <a:buSzPts val="1400"/>
              <a:buFont typeface="Arial"/>
              <a:buNone/>
            </a:pPr>
            <a:endParaRPr sz="1400" b="0" i="0" u="none" strike="noStrike" cap="none">
              <a:solidFill>
                <a:srgbClr val="B7BF10"/>
              </a:solidFill>
              <a:latin typeface="Arial"/>
              <a:ea typeface="Arial"/>
              <a:cs typeface="Arial"/>
              <a:sym typeface="Arial"/>
            </a:endParaRPr>
          </a:p>
        </p:txBody>
      </p:sp>
      <p:sp>
        <p:nvSpPr>
          <p:cNvPr id="235" name="Google Shape;235;p37"/>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chemeClr val="accent6"/>
                </a:solidFill>
                <a:latin typeface="Arial"/>
                <a:ea typeface="Arial"/>
                <a:cs typeface="Arial"/>
                <a:sym typeface="Arial"/>
              </a:rPr>
              <a:t>Device Fragmentation in 201</a:t>
            </a:r>
            <a:r>
              <a:rPr lang="en">
                <a:solidFill>
                  <a:schemeClr val="accent6"/>
                </a:solidFill>
              </a:rPr>
              <a:t>7</a:t>
            </a:r>
            <a:endParaRPr>
              <a:solidFill>
                <a:schemeClr val="accent6"/>
              </a:solidFill>
            </a:endParaRPr>
          </a:p>
        </p:txBody>
      </p:sp>
      <p:sp>
        <p:nvSpPr>
          <p:cNvPr id="236" name="Google Shape;236;p3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6</a:t>
            </a:fld>
            <a:endParaRPr sz="1000">
              <a:solidFill>
                <a:srgbClr val="B7BF10"/>
              </a:solidFill>
            </a:endParaRPr>
          </a:p>
        </p:txBody>
      </p:sp>
      <p:sp>
        <p:nvSpPr>
          <p:cNvPr id="237" name="Google Shape;237;p37"/>
          <p:cNvSpPr/>
          <p:nvPr/>
        </p:nvSpPr>
        <p:spPr>
          <a:xfrm>
            <a:off x="808650" y="262202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7"/>
          <p:cNvSpPr/>
          <p:nvPr/>
        </p:nvSpPr>
        <p:spPr>
          <a:xfrm>
            <a:off x="808650" y="3262500"/>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AC5B9"/>
              </a:buClr>
              <a:buSzPts val="1800"/>
              <a:buFont typeface="Arial"/>
              <a:buNone/>
            </a:pPr>
            <a:r>
              <a:rPr lang="en" sz="1800" b="0" i="0" u="none" strike="noStrike" cap="none">
                <a:solidFill>
                  <a:srgbClr val="F3F3F3"/>
                </a:solidFill>
                <a:latin typeface="Arial"/>
                <a:ea typeface="Arial"/>
                <a:cs typeface="Arial"/>
                <a:sym typeface="Arial"/>
              </a:rPr>
              <a:t>Android	                                     	        Apple</a:t>
            </a:r>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800"/>
              <a:buFont typeface="Arial"/>
              <a:buNone/>
            </a:pPr>
            <a:endParaRPr sz="1800" b="0" i="0" u="none" strike="noStrike" cap="none">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BAC5B9"/>
              </a:buClr>
              <a:buSzPts val="1400"/>
              <a:buFont typeface="Arial"/>
              <a:buNone/>
            </a:pPr>
            <a:endParaRPr sz="1400" b="0" i="0" u="none" strike="noStrike" cap="none">
              <a:solidFill>
                <a:srgbClr val="B7BF10"/>
              </a:solidFill>
              <a:latin typeface="Arial"/>
              <a:ea typeface="Arial"/>
              <a:cs typeface="Arial"/>
              <a:sym typeface="Arial"/>
            </a:endParaRPr>
          </a:p>
        </p:txBody>
      </p:sp>
      <p:sp>
        <p:nvSpPr>
          <p:cNvPr id="244" name="Google Shape;244;p38"/>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Device Screen Sizes in 201</a:t>
            </a:r>
            <a:r>
              <a:rPr lang="en">
                <a:solidFill>
                  <a:srgbClr val="B7BF10"/>
                </a:solidFill>
              </a:rPr>
              <a:t>7</a:t>
            </a:r>
            <a:endParaRPr/>
          </a:p>
        </p:txBody>
      </p:sp>
      <p:sp>
        <p:nvSpPr>
          <p:cNvPr id="245" name="Google Shape;245;p38"/>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7</a:t>
            </a:fld>
            <a:endParaRPr sz="1000">
              <a:solidFill>
                <a:srgbClr val="B7BF10"/>
              </a:solidFill>
            </a:endParaRPr>
          </a:p>
        </p:txBody>
      </p:sp>
      <p:pic>
        <p:nvPicPr>
          <p:cNvPr id="246" name="Google Shape;246;p38"/>
          <p:cNvPicPr preferRelativeResize="0"/>
          <p:nvPr/>
        </p:nvPicPr>
        <p:blipFill rotWithShape="1">
          <a:blip r:embed="rId3">
            <a:alphaModFix/>
          </a:blip>
          <a:srcRect/>
          <a:stretch/>
        </p:blipFill>
        <p:spPr>
          <a:xfrm>
            <a:off x="738044" y="2348675"/>
            <a:ext cx="3802501" cy="2062634"/>
          </a:xfrm>
          <a:prstGeom prst="rect">
            <a:avLst/>
          </a:prstGeom>
          <a:noFill/>
          <a:ln>
            <a:noFill/>
          </a:ln>
        </p:spPr>
      </p:pic>
      <p:pic>
        <p:nvPicPr>
          <p:cNvPr id="247" name="Google Shape;247;p38"/>
          <p:cNvPicPr preferRelativeResize="0"/>
          <p:nvPr/>
        </p:nvPicPr>
        <p:blipFill rotWithShape="1">
          <a:blip r:embed="rId4">
            <a:alphaModFix/>
          </a:blip>
          <a:srcRect/>
          <a:stretch/>
        </p:blipFill>
        <p:spPr>
          <a:xfrm>
            <a:off x="4960700" y="2366074"/>
            <a:ext cx="2735453" cy="2062625"/>
          </a:xfrm>
          <a:prstGeom prst="rect">
            <a:avLst/>
          </a:prstGeom>
          <a:noFill/>
          <a:ln>
            <a:noFill/>
          </a:ln>
        </p:spPr>
      </p:pic>
      <p:sp>
        <p:nvSpPr>
          <p:cNvPr id="248" name="Google Shape;248;p38"/>
          <p:cNvSpPr/>
          <p:nvPr/>
        </p:nvSpPr>
        <p:spPr>
          <a:xfrm>
            <a:off x="5031125" y="196917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body" idx="1"/>
          </p:nvPr>
        </p:nvSpPr>
        <p:spPr>
          <a:xfrm>
            <a:off x="1199125" y="1716925"/>
            <a:ext cx="73005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Clr>
                <a:schemeClr val="dk1"/>
              </a:buClr>
              <a:buSzPts val="1100"/>
              <a:buFont typeface="Arial"/>
              <a:buNone/>
            </a:pPr>
            <a:r>
              <a:rPr lang="en" sz="1800" b="0" i="0" u="none" strike="noStrike" cap="none">
                <a:solidFill>
                  <a:srgbClr val="F3F3F3"/>
                </a:solidFill>
                <a:latin typeface="Arial"/>
                <a:ea typeface="Arial"/>
                <a:cs typeface="Arial"/>
                <a:sym typeface="Arial"/>
              </a:rPr>
              <a:t>runs Windows 8</a:t>
            </a:r>
            <a:endParaRPr/>
          </a:p>
          <a:p>
            <a:pPr marL="0" marR="0" lvl="0" indent="0" algn="l" rtl="0">
              <a:lnSpc>
                <a:spcPct val="200000"/>
              </a:lnSpc>
              <a:spcBef>
                <a:spcPts val="0"/>
              </a:spcBef>
              <a:spcAft>
                <a:spcPts val="0"/>
              </a:spcAft>
              <a:buClr>
                <a:schemeClr val="dk1"/>
              </a:buClr>
              <a:buSzPts val="1100"/>
              <a:buFont typeface="Arial"/>
              <a:buNone/>
            </a:pPr>
            <a:r>
              <a:rPr lang="en" sz="1800" b="0" i="0" u="none" strike="noStrike" cap="none">
                <a:solidFill>
                  <a:srgbClr val="F3F3F3"/>
                </a:solidFill>
                <a:latin typeface="Arial"/>
                <a:ea typeface="Arial"/>
                <a:cs typeface="Arial"/>
                <a:sym typeface="Arial"/>
              </a:rPr>
              <a:t>touch screen &amp; stylus</a:t>
            </a:r>
            <a:endParaRPr/>
          </a:p>
          <a:p>
            <a:pPr marL="0" marR="0" lvl="0" indent="0" algn="l" rtl="0">
              <a:lnSpc>
                <a:spcPct val="200000"/>
              </a:lnSpc>
              <a:spcBef>
                <a:spcPts val="0"/>
              </a:spcBef>
              <a:spcAft>
                <a:spcPts val="0"/>
              </a:spcAft>
              <a:buClr>
                <a:schemeClr val="dk1"/>
              </a:buClr>
              <a:buSzPts val="1100"/>
              <a:buFont typeface="Arial"/>
              <a:buNone/>
            </a:pPr>
            <a:r>
              <a:rPr lang="en" sz="1800" b="0" i="0" u="none" strike="noStrike" cap="none">
                <a:solidFill>
                  <a:srgbClr val="F3F3F3"/>
                </a:solidFill>
                <a:latin typeface="Arial"/>
                <a:ea typeface="Arial"/>
                <a:cs typeface="Arial"/>
                <a:sym typeface="Arial"/>
              </a:rPr>
              <a:t>physical keyboard</a:t>
            </a:r>
            <a:endParaRPr/>
          </a:p>
          <a:p>
            <a:pPr marL="0" marR="0" lvl="0" indent="0" algn="l" rtl="0">
              <a:lnSpc>
                <a:spcPct val="200000"/>
              </a:lnSpc>
              <a:spcBef>
                <a:spcPts val="0"/>
              </a:spcBef>
              <a:spcAft>
                <a:spcPts val="0"/>
              </a:spcAft>
              <a:buClr>
                <a:srgbClr val="BAC5B9"/>
              </a:buClr>
              <a:buSzPts val="1800"/>
              <a:buFont typeface="Arial"/>
              <a:buNone/>
            </a:pPr>
            <a:r>
              <a:rPr lang="en" sz="1800" b="0" i="0" u="none" strike="noStrike" cap="none">
                <a:solidFill>
                  <a:srgbClr val="F3F3F3"/>
                </a:solidFill>
                <a:latin typeface="Arial"/>
                <a:ea typeface="Arial"/>
                <a:cs typeface="Arial"/>
                <a:sym typeface="Arial"/>
              </a:rPr>
              <a:t>resolution 2160 x 1440</a:t>
            </a:r>
            <a:endParaRPr/>
          </a:p>
        </p:txBody>
      </p:sp>
      <p:sp>
        <p:nvSpPr>
          <p:cNvPr id="254" name="Google Shape;254;p39"/>
          <p:cNvSpPr txBox="1">
            <a:spLocks noGrp="1"/>
          </p:cNvSpPr>
          <p:nvPr>
            <p:ph type="title"/>
          </p:nvPr>
        </p:nvSpPr>
        <p:spPr>
          <a:xfrm>
            <a:off x="1199125" y="645750"/>
            <a:ext cx="7120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7BF10"/>
              </a:buClr>
              <a:buSzPts val="2400"/>
              <a:buFont typeface="Arial"/>
              <a:buNone/>
            </a:pPr>
            <a:r>
              <a:rPr lang="en" sz="2400" b="0" i="0" u="none" strike="noStrike" cap="none">
                <a:solidFill>
                  <a:srgbClr val="B7BF10"/>
                </a:solidFill>
                <a:latin typeface="Arial"/>
                <a:ea typeface="Arial"/>
                <a:cs typeface="Arial"/>
                <a:sym typeface="Arial"/>
              </a:rPr>
              <a:t>Microsoft Surface Pro 3</a:t>
            </a:r>
            <a:endParaRPr/>
          </a:p>
        </p:txBody>
      </p:sp>
      <p:sp>
        <p:nvSpPr>
          <p:cNvPr id="255" name="Google Shape;255;p3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a:p>
        </p:txBody>
      </p:sp>
      <p:pic>
        <p:nvPicPr>
          <p:cNvPr id="256" name="Google Shape;256;p39"/>
          <p:cNvPicPr preferRelativeResize="0"/>
          <p:nvPr/>
        </p:nvPicPr>
        <p:blipFill rotWithShape="1">
          <a:blip r:embed="rId3">
            <a:alphaModFix/>
          </a:blip>
          <a:srcRect/>
          <a:stretch/>
        </p:blipFill>
        <p:spPr>
          <a:xfrm>
            <a:off x="4011199" y="1085287"/>
            <a:ext cx="4535482" cy="2972927"/>
          </a:xfrm>
          <a:prstGeom prst="rect">
            <a:avLst/>
          </a:prstGeom>
          <a:noFill/>
          <a:ln>
            <a:noFill/>
          </a:ln>
        </p:spPr>
      </p:pic>
      <p:sp>
        <p:nvSpPr>
          <p:cNvPr id="257" name="Google Shape;257;p39"/>
          <p:cNvSpPr/>
          <p:nvPr/>
        </p:nvSpPr>
        <p:spPr>
          <a:xfrm>
            <a:off x="808650" y="254582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9"/>
          <p:cNvSpPr/>
          <p:nvPr/>
        </p:nvSpPr>
        <p:spPr>
          <a:xfrm>
            <a:off x="808650" y="320747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9"/>
          <p:cNvSpPr/>
          <p:nvPr/>
        </p:nvSpPr>
        <p:spPr>
          <a:xfrm>
            <a:off x="808650" y="3831675"/>
            <a:ext cx="190200" cy="190500"/>
          </a:xfrm>
          <a:prstGeom prst="ellipse">
            <a:avLst/>
          </a:prstGeom>
          <a:solidFill>
            <a:srgbClr val="07294D"/>
          </a:solidFill>
          <a:ln w="19050" cap="flat" cmpd="sng">
            <a:solidFill>
              <a:srgbClr val="BAC5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1615425" y="450150"/>
            <a:ext cx="6367800" cy="409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B7BF10"/>
              </a:buClr>
              <a:buSzPts val="4800"/>
              <a:buFont typeface="Arial"/>
              <a:buNone/>
            </a:pPr>
            <a:r>
              <a:rPr lang="en" sz="4800" b="0" i="0" u="none" strike="noStrike" cap="none">
                <a:solidFill>
                  <a:schemeClr val="accent6"/>
                </a:solidFill>
                <a:latin typeface="Arial"/>
                <a:ea typeface="Arial"/>
                <a:cs typeface="Arial"/>
                <a:sym typeface="Arial"/>
              </a:rPr>
              <a:t>Mobile First &amp;</a:t>
            </a:r>
            <a:endParaRPr>
              <a:solidFill>
                <a:schemeClr val="accent6"/>
              </a:solidFill>
            </a:endParaRPr>
          </a:p>
          <a:p>
            <a:pPr marL="0" marR="0" lvl="0" indent="0" algn="l" rtl="0">
              <a:lnSpc>
                <a:spcPct val="100000"/>
              </a:lnSpc>
              <a:spcBef>
                <a:spcPts val="0"/>
              </a:spcBef>
              <a:spcAft>
                <a:spcPts val="0"/>
              </a:spcAft>
              <a:buClr>
                <a:srgbClr val="B7BF10"/>
              </a:buClr>
              <a:buSzPts val="4800"/>
              <a:buFont typeface="Arial"/>
              <a:buNone/>
            </a:pPr>
            <a:r>
              <a:rPr lang="en" sz="4800" b="0" i="0" u="none" strike="noStrike" cap="none">
                <a:solidFill>
                  <a:schemeClr val="accent6"/>
                </a:solidFill>
                <a:latin typeface="Arial"/>
                <a:ea typeface="Arial"/>
                <a:cs typeface="Arial"/>
                <a:sym typeface="Arial"/>
              </a:rPr>
              <a:t>Responsive Web Design</a:t>
            </a:r>
            <a:endParaRPr>
              <a:solidFill>
                <a:schemeClr val="accent6"/>
              </a:solidFill>
            </a:endParaRPr>
          </a:p>
        </p:txBody>
      </p:sp>
      <p:sp>
        <p:nvSpPr>
          <p:cNvPr id="265" name="Google Shape;265;p4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9</a:t>
            </a:fld>
            <a:endParaRPr sz="1000">
              <a:solidFill>
                <a:srgbClr val="B7BF10"/>
              </a:solidFill>
            </a:endParaRPr>
          </a:p>
        </p:txBody>
      </p:sp>
      <p:sp>
        <p:nvSpPr>
          <p:cNvPr id="266" name="Google Shape;266;p40"/>
          <p:cNvSpPr/>
          <p:nvPr/>
        </p:nvSpPr>
        <p:spPr>
          <a:xfrm>
            <a:off x="784954" y="2280085"/>
            <a:ext cx="248745" cy="430924"/>
          </a:xfrm>
          <a:custGeom>
            <a:avLst/>
            <a:gdLst/>
            <a:ahLst/>
            <a:cxnLst/>
            <a:rect l="l" t="t" r="r" b="b"/>
            <a:pathLst>
              <a:path w="120000" h="120000" fill="none" extrusionOk="0">
                <a:moveTo>
                  <a:pt x="106913" y="5"/>
                </a:moveTo>
                <a:lnTo>
                  <a:pt x="13096" y="5"/>
                </a:lnTo>
                <a:lnTo>
                  <a:pt x="13096" y="5"/>
                </a:lnTo>
                <a:lnTo>
                  <a:pt x="10380" y="146"/>
                </a:lnTo>
                <a:lnTo>
                  <a:pt x="7906" y="573"/>
                </a:lnTo>
                <a:lnTo>
                  <a:pt x="5686" y="1287"/>
                </a:lnTo>
                <a:lnTo>
                  <a:pt x="3710" y="2141"/>
                </a:lnTo>
                <a:lnTo>
                  <a:pt x="2230" y="3282"/>
                </a:lnTo>
                <a:lnTo>
                  <a:pt x="993" y="4564"/>
                </a:lnTo>
                <a:lnTo>
                  <a:pt x="253" y="5991"/>
                </a:lnTo>
                <a:lnTo>
                  <a:pt x="10" y="7559"/>
                </a:lnTo>
                <a:lnTo>
                  <a:pt x="10" y="112445"/>
                </a:lnTo>
                <a:lnTo>
                  <a:pt x="10" y="112445"/>
                </a:lnTo>
                <a:lnTo>
                  <a:pt x="253" y="114014"/>
                </a:lnTo>
                <a:lnTo>
                  <a:pt x="993" y="115435"/>
                </a:lnTo>
                <a:lnTo>
                  <a:pt x="2230" y="116723"/>
                </a:lnTo>
                <a:lnTo>
                  <a:pt x="3710" y="117858"/>
                </a:lnTo>
                <a:lnTo>
                  <a:pt x="5686" y="118718"/>
                </a:lnTo>
                <a:lnTo>
                  <a:pt x="7906" y="119426"/>
                </a:lnTo>
                <a:lnTo>
                  <a:pt x="10380" y="119853"/>
                </a:lnTo>
                <a:lnTo>
                  <a:pt x="13096" y="120000"/>
                </a:lnTo>
                <a:lnTo>
                  <a:pt x="106913" y="120000"/>
                </a:lnTo>
                <a:lnTo>
                  <a:pt x="106913" y="120000"/>
                </a:lnTo>
                <a:lnTo>
                  <a:pt x="109619" y="119853"/>
                </a:lnTo>
                <a:lnTo>
                  <a:pt x="112093" y="119426"/>
                </a:lnTo>
                <a:lnTo>
                  <a:pt x="114313" y="118718"/>
                </a:lnTo>
                <a:lnTo>
                  <a:pt x="116289" y="117858"/>
                </a:lnTo>
                <a:lnTo>
                  <a:pt x="117769" y="116723"/>
                </a:lnTo>
                <a:lnTo>
                  <a:pt x="119006" y="115435"/>
                </a:lnTo>
                <a:lnTo>
                  <a:pt x="119746" y="114014"/>
                </a:lnTo>
                <a:lnTo>
                  <a:pt x="119989" y="112445"/>
                </a:lnTo>
                <a:lnTo>
                  <a:pt x="119989" y="7559"/>
                </a:lnTo>
                <a:lnTo>
                  <a:pt x="119989" y="7559"/>
                </a:lnTo>
                <a:lnTo>
                  <a:pt x="119746" y="5991"/>
                </a:lnTo>
                <a:lnTo>
                  <a:pt x="119006" y="4564"/>
                </a:lnTo>
                <a:lnTo>
                  <a:pt x="117769" y="3282"/>
                </a:lnTo>
                <a:lnTo>
                  <a:pt x="116289" y="2141"/>
                </a:lnTo>
                <a:lnTo>
                  <a:pt x="114313" y="1287"/>
                </a:lnTo>
                <a:lnTo>
                  <a:pt x="112093" y="573"/>
                </a:lnTo>
                <a:lnTo>
                  <a:pt x="109619" y="146"/>
                </a:lnTo>
                <a:lnTo>
                  <a:pt x="106913" y="5"/>
                </a:lnTo>
                <a:lnTo>
                  <a:pt x="106913" y="5"/>
                </a:lnTo>
                <a:close/>
                <a:moveTo>
                  <a:pt x="56300" y="5705"/>
                </a:moveTo>
                <a:lnTo>
                  <a:pt x="63699" y="5705"/>
                </a:lnTo>
                <a:lnTo>
                  <a:pt x="63699" y="5705"/>
                </a:lnTo>
                <a:lnTo>
                  <a:pt x="64936" y="5845"/>
                </a:lnTo>
                <a:lnTo>
                  <a:pt x="65676" y="6278"/>
                </a:lnTo>
                <a:lnTo>
                  <a:pt x="66416" y="6705"/>
                </a:lnTo>
                <a:lnTo>
                  <a:pt x="66670" y="7413"/>
                </a:lnTo>
                <a:lnTo>
                  <a:pt x="66670" y="7413"/>
                </a:lnTo>
                <a:lnTo>
                  <a:pt x="66416" y="7987"/>
                </a:lnTo>
                <a:lnTo>
                  <a:pt x="65676" y="8554"/>
                </a:lnTo>
                <a:lnTo>
                  <a:pt x="64936" y="8841"/>
                </a:lnTo>
                <a:lnTo>
                  <a:pt x="63699" y="8981"/>
                </a:lnTo>
                <a:lnTo>
                  <a:pt x="56300" y="8981"/>
                </a:lnTo>
                <a:lnTo>
                  <a:pt x="56300" y="8981"/>
                </a:lnTo>
                <a:lnTo>
                  <a:pt x="55063" y="8841"/>
                </a:lnTo>
                <a:lnTo>
                  <a:pt x="54323" y="8554"/>
                </a:lnTo>
                <a:lnTo>
                  <a:pt x="53583" y="7987"/>
                </a:lnTo>
                <a:lnTo>
                  <a:pt x="53340" y="7413"/>
                </a:lnTo>
                <a:lnTo>
                  <a:pt x="53340" y="7413"/>
                </a:lnTo>
                <a:lnTo>
                  <a:pt x="53583" y="6705"/>
                </a:lnTo>
                <a:lnTo>
                  <a:pt x="54323" y="6278"/>
                </a:lnTo>
                <a:lnTo>
                  <a:pt x="55063" y="5845"/>
                </a:lnTo>
                <a:lnTo>
                  <a:pt x="56300" y="5705"/>
                </a:lnTo>
                <a:lnTo>
                  <a:pt x="56300" y="5705"/>
                </a:lnTo>
                <a:close/>
                <a:moveTo>
                  <a:pt x="59999" y="113727"/>
                </a:moveTo>
                <a:lnTo>
                  <a:pt x="59999" y="113727"/>
                </a:lnTo>
                <a:lnTo>
                  <a:pt x="58276" y="113586"/>
                </a:lnTo>
                <a:lnTo>
                  <a:pt x="56543" y="113300"/>
                </a:lnTo>
                <a:lnTo>
                  <a:pt x="55063" y="112873"/>
                </a:lnTo>
                <a:lnTo>
                  <a:pt x="53826" y="112305"/>
                </a:lnTo>
                <a:lnTo>
                  <a:pt x="52843" y="111591"/>
                </a:lnTo>
                <a:lnTo>
                  <a:pt x="52103" y="110737"/>
                </a:lnTo>
                <a:lnTo>
                  <a:pt x="51606" y="109736"/>
                </a:lnTo>
                <a:lnTo>
                  <a:pt x="51363" y="108741"/>
                </a:lnTo>
                <a:lnTo>
                  <a:pt x="51363" y="108741"/>
                </a:lnTo>
                <a:lnTo>
                  <a:pt x="51606" y="107741"/>
                </a:lnTo>
                <a:lnTo>
                  <a:pt x="52103" y="106746"/>
                </a:lnTo>
                <a:lnTo>
                  <a:pt x="52843" y="105892"/>
                </a:lnTo>
                <a:lnTo>
                  <a:pt x="53826" y="105178"/>
                </a:lnTo>
                <a:lnTo>
                  <a:pt x="55063" y="104605"/>
                </a:lnTo>
                <a:lnTo>
                  <a:pt x="56543" y="104177"/>
                </a:lnTo>
                <a:lnTo>
                  <a:pt x="58276" y="103897"/>
                </a:lnTo>
                <a:lnTo>
                  <a:pt x="59999" y="103750"/>
                </a:lnTo>
                <a:lnTo>
                  <a:pt x="59999" y="103750"/>
                </a:lnTo>
                <a:lnTo>
                  <a:pt x="61733" y="103897"/>
                </a:lnTo>
                <a:lnTo>
                  <a:pt x="63456" y="104177"/>
                </a:lnTo>
                <a:lnTo>
                  <a:pt x="64936" y="104605"/>
                </a:lnTo>
                <a:lnTo>
                  <a:pt x="66173" y="105178"/>
                </a:lnTo>
                <a:lnTo>
                  <a:pt x="67156" y="105892"/>
                </a:lnTo>
                <a:lnTo>
                  <a:pt x="67906" y="106746"/>
                </a:lnTo>
                <a:lnTo>
                  <a:pt x="68393" y="107741"/>
                </a:lnTo>
                <a:lnTo>
                  <a:pt x="68646" y="108741"/>
                </a:lnTo>
                <a:lnTo>
                  <a:pt x="68646" y="108741"/>
                </a:lnTo>
                <a:lnTo>
                  <a:pt x="68393" y="109736"/>
                </a:lnTo>
                <a:lnTo>
                  <a:pt x="67906" y="110737"/>
                </a:lnTo>
                <a:lnTo>
                  <a:pt x="67156" y="111591"/>
                </a:lnTo>
                <a:lnTo>
                  <a:pt x="66173" y="112305"/>
                </a:lnTo>
                <a:lnTo>
                  <a:pt x="64936" y="112873"/>
                </a:lnTo>
                <a:lnTo>
                  <a:pt x="63456" y="113300"/>
                </a:lnTo>
                <a:lnTo>
                  <a:pt x="61733" y="113586"/>
                </a:lnTo>
                <a:lnTo>
                  <a:pt x="59999" y="113727"/>
                </a:lnTo>
                <a:lnTo>
                  <a:pt x="59999" y="113727"/>
                </a:lnTo>
                <a:close/>
                <a:moveTo>
                  <a:pt x="106913" y="97483"/>
                </a:moveTo>
                <a:lnTo>
                  <a:pt x="13096" y="97483"/>
                </a:lnTo>
                <a:lnTo>
                  <a:pt x="13096" y="14967"/>
                </a:lnTo>
                <a:lnTo>
                  <a:pt x="106913" y="14967"/>
                </a:lnTo>
                <a:lnTo>
                  <a:pt x="106913" y="97483"/>
                </a:lnTo>
                <a:close/>
              </a:path>
            </a:pathLst>
          </a:custGeom>
          <a:noFill/>
          <a:ln w="12175" cap="rnd" cmpd="sng">
            <a:solidFill>
              <a:srgbClr val="0729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2374</Words>
  <Application>Microsoft Macintosh PowerPoint</Application>
  <PresentationFormat>On-screen Show (16:9)</PresentationFormat>
  <Paragraphs>285</Paragraphs>
  <Slides>57</Slides>
  <Notes>57</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57</vt:i4>
      </vt:variant>
    </vt:vector>
  </HeadingPairs>
  <TitlesOfParts>
    <vt:vector size="60" baseType="lpstr">
      <vt:lpstr>Arial</vt:lpstr>
      <vt:lpstr>simple-light-2</vt:lpstr>
      <vt:lpstr>simple-light-2</vt:lpstr>
      <vt:lpstr>IDM 212: UI Design 2</vt:lpstr>
      <vt:lpstr>Project: Redesign a responsive  News (or similar) website.</vt:lpstr>
      <vt:lpstr>Which  Device (screen size) Operating System ISP (download speed) Browser will you reader be using  to access your content?</vt:lpstr>
      <vt:lpstr>PowerPoint Presentation</vt:lpstr>
      <vt:lpstr>PowerPoint Presentation</vt:lpstr>
      <vt:lpstr>Device Fragmentation in 2017</vt:lpstr>
      <vt:lpstr>Device Screen Sizes in 2017</vt:lpstr>
      <vt:lpstr>Microsoft Surface Pro 3</vt:lpstr>
      <vt:lpstr>Mobile First &amp; Responsive Web Design</vt:lpstr>
      <vt:lpstr>Definitions</vt:lpstr>
      <vt:lpstr>Focus on the content</vt:lpstr>
      <vt:lpstr>Mobile First</vt:lpstr>
      <vt:lpstr>Mobile First</vt:lpstr>
      <vt:lpstr>Mobile First = Content First</vt:lpstr>
      <vt:lpstr>The Core Tenets of Responsive Web Design (RWD)</vt:lpstr>
      <vt:lpstr>PowerPoint Presentation</vt:lpstr>
      <vt:lpstr>PowerPoint Presentation</vt:lpstr>
      <vt:lpstr>PowerPoint Presentation</vt:lpstr>
      <vt:lpstr>Common Breakpoints</vt:lpstr>
      <vt:lpstr>PowerPoint Presentation</vt:lpstr>
      <vt:lpstr>PowerPoint Presentation</vt:lpstr>
      <vt:lpstr>PowerPoint Presentation</vt:lpstr>
      <vt:lpstr>PowerPoint Presentation</vt:lpstr>
      <vt:lpstr>This Is Responsive!</vt:lpstr>
      <vt:lpstr>Design in the Browser?</vt:lpstr>
      <vt:lpstr>Why Design static comps?</vt:lpstr>
      <vt:lpstr>Why Design static comps?</vt:lpstr>
      <vt:lpstr>PowerPoint Presentation</vt:lpstr>
      <vt:lpstr>Emphasize process.  Don’t look for approval,  seek agreement and consensual understanding.</vt:lpstr>
      <vt:lpstr>Wireframe for Content</vt:lpstr>
      <vt:lpstr>Content Analysis</vt:lpstr>
      <vt:lpstr>PowerPoint Presentation</vt:lpstr>
      <vt:lpstr>Capturing Full Pages in Browser</vt:lpstr>
      <vt:lpstr>Research</vt:lpstr>
      <vt:lpstr>PowerPoint Presentation</vt:lpstr>
      <vt:lpstr>PowerPoint Presentation</vt:lpstr>
      <vt:lpstr>PowerPoint Presentation</vt:lpstr>
      <vt:lpstr>PowerPoint Presentation</vt:lpstr>
      <vt:lpstr>Book Cover Design </vt:lpstr>
      <vt:lpstr>Editorial Design </vt:lpstr>
      <vt:lpstr>Annual Report Design </vt:lpstr>
      <vt:lpstr>Poster Design </vt:lpstr>
      <vt:lpstr>Catalog Design </vt:lpstr>
      <vt:lpstr>More Design Inspiration</vt:lpstr>
      <vt:lpstr>Sketching Cheat Sheet</vt:lpstr>
      <vt:lpstr>PowerPoint Presentation</vt:lpstr>
      <vt:lpstr>Assignment 01:  Project Definition Presentation</vt:lpstr>
      <vt:lpstr>PowerPoint Presentation</vt:lpstr>
      <vt:lpstr>SAMPLE PRESENTATION…  Keep it simple.  8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 Size Summary</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IDM 212: UI Design 2</dc:title>
  <cp:lastModifiedBy>Microsoft Office User</cp:lastModifiedBy>
  <cp:revision>1</cp:revision>
  <dcterms:modified xsi:type="dcterms:W3CDTF">2019-01-09T13:37:29Z</dcterms:modified>
</cp:coreProperties>
</file>